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3" r:id="rId4"/>
    <p:sldId id="262" r:id="rId5"/>
    <p:sldId id="265" r:id="rId6"/>
    <p:sldId id="258" r:id="rId7"/>
    <p:sldId id="259" r:id="rId8"/>
    <p:sldId id="272" r:id="rId9"/>
    <p:sldId id="260" r:id="rId10"/>
    <p:sldId id="264" r:id="rId11"/>
    <p:sldId id="261" r:id="rId12"/>
    <p:sldId id="274" r:id="rId13"/>
    <p:sldId id="268" r:id="rId14"/>
    <p:sldId id="269" r:id="rId1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388"/>
    <a:srgbClr val="D73755"/>
    <a:srgbClr val="E13F8C"/>
    <a:srgbClr val="F89079"/>
    <a:srgbClr val="C00675"/>
    <a:srgbClr val="662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41" autoAdjust="0"/>
  </p:normalViewPr>
  <p:slideViewPr>
    <p:cSldViewPr>
      <p:cViewPr varScale="1">
        <p:scale>
          <a:sx n="41" d="100"/>
          <a:sy n="41" d="100"/>
        </p:scale>
        <p:origin x="82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53168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53168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06344" y="790473"/>
            <a:ext cx="15875310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94895" y="3405530"/>
            <a:ext cx="8098208" cy="5721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53168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5" y="457147"/>
            <a:ext cx="18287365" cy="10287000"/>
            <a:chOff x="0" y="0"/>
            <a:chExt cx="182873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9139" y="0"/>
              <a:ext cx="10229849" cy="97059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586957"/>
              <a:ext cx="4688095" cy="47000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78198"/>
              <a:ext cx="3619499" cy="4143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4029" y="1313837"/>
              <a:ext cx="5353049" cy="897316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81329" y="4006376"/>
            <a:ext cx="11260736" cy="2417393"/>
          </a:xfrm>
          <a:prstGeom prst="rect">
            <a:avLst/>
          </a:prstGeom>
        </p:spPr>
        <p:txBody>
          <a:bodyPr vert="horz" wrap="square" lIns="0" tIns="702310" rIns="0" bIns="0" rtlCol="0">
            <a:spAutoFit/>
          </a:bodyPr>
          <a:lstStyle/>
          <a:p>
            <a:pPr marL="12700" marR="5080" algn="ctr">
              <a:lnSpc>
                <a:spcPct val="66200"/>
              </a:lnSpc>
              <a:spcBef>
                <a:spcPts val="5530"/>
              </a:spcBef>
            </a:pPr>
            <a:r>
              <a:rPr lang="en-US" sz="14900" b="1" dirty="0" err="1">
                <a:solidFill>
                  <a:schemeClr val="accent4">
                    <a:lumMod val="75000"/>
                  </a:schemeClr>
                </a:solidFill>
                <a:latin typeface="Edwardian Script ITC" panose="030303020407070D0804" pitchFamily="66" charset="0"/>
              </a:rPr>
              <a:t>FinQuest</a:t>
            </a:r>
            <a:endParaRPr sz="14900" b="1" dirty="0">
              <a:solidFill>
                <a:schemeClr val="accent4">
                  <a:lumMod val="75000"/>
                </a:schemeClr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6F8E1E-8F74-49F7-9E09-BFA2D5779FE9}"/>
              </a:ext>
            </a:extLst>
          </p:cNvPr>
          <p:cNvSpPr txBox="1"/>
          <p:nvPr/>
        </p:nvSpPr>
        <p:spPr>
          <a:xfrm>
            <a:off x="11220164" y="821205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4"/>
                </a:solidFill>
                <a:latin typeface="Agency FB" panose="020B0503020202020204" pitchFamily="34" charset="0"/>
              </a:rPr>
              <a:t>BY:-</a:t>
            </a:r>
          </a:p>
          <a:p>
            <a:r>
              <a:rPr lang="en-US" sz="3000" b="1" dirty="0">
                <a:solidFill>
                  <a:schemeClr val="accent4"/>
                </a:solidFill>
                <a:latin typeface="Agency FB" panose="020B0503020202020204" pitchFamily="34" charset="0"/>
              </a:rPr>
              <a:t>ZAINAB SAEED</a:t>
            </a:r>
          </a:p>
          <a:p>
            <a:endParaRPr lang="en-US" sz="3000" b="1" dirty="0">
              <a:solidFill>
                <a:schemeClr val="accent4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06790-C764-4CD8-9A01-5983AA0FBB54}"/>
              </a:ext>
            </a:extLst>
          </p:cNvPr>
          <p:cNvSpPr txBox="1"/>
          <p:nvPr/>
        </p:nvSpPr>
        <p:spPr>
          <a:xfrm>
            <a:off x="5172774" y="6740479"/>
            <a:ext cx="746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lgerian" panose="04020705040A02060702" pitchFamily="82" charset="0"/>
              </a:rPr>
              <a:t>USER MANUAL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186"/>
            <a:ext cx="18288000" cy="10286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95D48-75EE-4D99-940B-75532301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35" y="968600"/>
            <a:ext cx="4038808" cy="3988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C9837A-930C-4F8D-B237-E8A718109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970" y="1004456"/>
            <a:ext cx="7353678" cy="3981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6557AD-DA22-4576-98B3-79871749E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2242769"/>
            <a:ext cx="3753043" cy="1505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BAB79-145E-424F-AE5B-84C89DAA9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5319514"/>
            <a:ext cx="5874052" cy="45976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79EAD1-DDAB-45DB-A167-358E5DF5B27D}"/>
              </a:ext>
            </a:extLst>
          </p:cNvPr>
          <p:cNvSpPr txBox="1"/>
          <p:nvPr/>
        </p:nvSpPr>
        <p:spPr>
          <a:xfrm>
            <a:off x="609600" y="323296"/>
            <a:ext cx="375304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ice ITC" panose="04040403040A02020202" pitchFamily="82" charset="0"/>
              </a:rPr>
              <a:t>A PREVIEW </a:t>
            </a:r>
          </a:p>
          <a:p>
            <a:r>
              <a:rPr lang="en-US" sz="100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ice ITC" panose="04040403040A02020202" pitchFamily="82" charset="0"/>
              </a:rPr>
              <a:t>OF THE APP</a:t>
            </a:r>
          </a:p>
          <a:p>
            <a:r>
              <a:rPr lang="en-US" sz="100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ice ITC" panose="04040403040A02020202" pitchFamily="82" charset="0"/>
              </a:rPr>
              <a:t>AND ITS</a:t>
            </a:r>
          </a:p>
          <a:p>
            <a:r>
              <a:rPr lang="en-US" sz="100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ice ITC" panose="04040403040A02020202" pitchFamily="82" charset="0"/>
              </a:rPr>
              <a:t>FEATURES</a:t>
            </a:r>
            <a:r>
              <a:rPr lang="en-US" sz="10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ice ITC" panose="04040403040A02020202" pitchFamily="8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5EB31-BBFD-4768-B76C-8AB2BFD246A6}"/>
              </a:ext>
            </a:extLst>
          </p:cNvPr>
          <p:cNvSpPr txBox="1"/>
          <p:nvPr/>
        </p:nvSpPr>
        <p:spPr>
          <a:xfrm>
            <a:off x="5334000" y="968600"/>
            <a:ext cx="2057399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FinQuest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9616A-6827-42FB-BEFB-11183AA55407}"/>
              </a:ext>
            </a:extLst>
          </p:cNvPr>
          <p:cNvSpPr txBox="1"/>
          <p:nvPr/>
        </p:nvSpPr>
        <p:spPr>
          <a:xfrm>
            <a:off x="12086671" y="1004454"/>
            <a:ext cx="2057399" cy="35394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700" dirty="0" err="1">
                <a:solidFill>
                  <a:schemeClr val="bg1"/>
                </a:solidFill>
              </a:rPr>
              <a:t>FinQuest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1956" y="114300"/>
            <a:ext cx="18288000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56" y="0"/>
            <a:ext cx="9544049" cy="1028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34600" y="1404180"/>
            <a:ext cx="6717030" cy="7707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0000" b="1" u="sng" dirty="0">
                <a:solidFill>
                  <a:srgbClr val="C0067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Tips for Success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000" dirty="0">
                <a:latin typeface="Edwardian Script ITC" panose="030303020407070D0804" pitchFamily="66" charset="0"/>
              </a:rPr>
              <a:t>Read each question carefully before selecting an answer.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000" dirty="0">
                <a:latin typeface="Edwardian Script ITC" panose="030303020407070D0804" pitchFamily="66" charset="0"/>
              </a:rPr>
              <a:t>Use the audio features if you prefer listening to reading.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000" dirty="0">
                <a:latin typeface="Edwardian Script ITC" panose="030303020407070D0804" pitchFamily="66" charset="0"/>
              </a:rPr>
              <a:t>Keep an eye on the timer to manage your time effectively.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000" dirty="0">
                <a:latin typeface="Edwardian Script ITC" panose="030303020407070D0804" pitchFamily="66" charset="0"/>
              </a:rPr>
              <a:t>Review the feedback after each question to learn from your mistakes.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06A54-3488-4673-BE64-2B18147F80AD}"/>
              </a:ext>
            </a:extLst>
          </p:cNvPr>
          <p:cNvSpPr txBox="1"/>
          <p:nvPr/>
        </p:nvSpPr>
        <p:spPr>
          <a:xfrm>
            <a:off x="12744449" y="9468282"/>
            <a:ext cx="83820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4">
                    <a:lumMod val="50000"/>
                  </a:schemeClr>
                </a:solidFill>
              </a:rPr>
              <a:t>FOR ANY FURTHER ASSISTANCE, </a:t>
            </a:r>
          </a:p>
          <a:p>
            <a:r>
              <a:rPr lang="en-US" sz="2300" dirty="0">
                <a:solidFill>
                  <a:schemeClr val="accent4">
                    <a:lumMod val="50000"/>
                  </a:schemeClr>
                </a:solidFill>
              </a:rPr>
              <a:t>CONTACT @zainabtsaeed@gmail.com</a:t>
            </a:r>
          </a:p>
          <a:p>
            <a:endParaRPr lang="en-US" sz="2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649" y="677715"/>
            <a:ext cx="10636885" cy="2005964"/>
          </a:xfrm>
          <a:custGeom>
            <a:avLst/>
            <a:gdLst/>
            <a:ahLst/>
            <a:cxnLst/>
            <a:rect l="l" t="t" r="r" b="b"/>
            <a:pathLst>
              <a:path w="10636885" h="2005964">
                <a:moveTo>
                  <a:pt x="10150612" y="2005367"/>
                </a:moveTo>
                <a:lnTo>
                  <a:pt x="485775" y="2005367"/>
                </a:lnTo>
                <a:lnTo>
                  <a:pt x="437762" y="2002990"/>
                </a:lnTo>
                <a:lnTo>
                  <a:pt x="390562" y="1995947"/>
                </a:lnTo>
                <a:lnTo>
                  <a:pt x="344494" y="1984370"/>
                </a:lnTo>
                <a:lnTo>
                  <a:pt x="299876" y="1968390"/>
                </a:lnTo>
                <a:lnTo>
                  <a:pt x="257028" y="1948140"/>
                </a:lnTo>
                <a:lnTo>
                  <a:pt x="216266" y="1923751"/>
                </a:lnTo>
                <a:lnTo>
                  <a:pt x="177911" y="1895356"/>
                </a:lnTo>
                <a:lnTo>
                  <a:pt x="142280" y="1863087"/>
                </a:lnTo>
                <a:lnTo>
                  <a:pt x="110010" y="1827456"/>
                </a:lnTo>
                <a:lnTo>
                  <a:pt x="81615" y="1789101"/>
                </a:lnTo>
                <a:lnTo>
                  <a:pt x="57227" y="1748339"/>
                </a:lnTo>
                <a:lnTo>
                  <a:pt x="36977" y="1705490"/>
                </a:lnTo>
                <a:lnTo>
                  <a:pt x="20997" y="1660873"/>
                </a:lnTo>
                <a:lnTo>
                  <a:pt x="9420" y="1614805"/>
                </a:lnTo>
                <a:lnTo>
                  <a:pt x="2377" y="1567605"/>
                </a:lnTo>
                <a:lnTo>
                  <a:pt x="0" y="1519592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0150612" y="0"/>
                </a:lnTo>
                <a:lnTo>
                  <a:pt x="10198625" y="2377"/>
                </a:lnTo>
                <a:lnTo>
                  <a:pt x="10245825" y="9420"/>
                </a:lnTo>
                <a:lnTo>
                  <a:pt x="10291893" y="20997"/>
                </a:lnTo>
                <a:lnTo>
                  <a:pt x="10336510" y="36977"/>
                </a:lnTo>
                <a:lnTo>
                  <a:pt x="10379359" y="57227"/>
                </a:lnTo>
                <a:lnTo>
                  <a:pt x="10420120" y="81615"/>
                </a:lnTo>
                <a:lnTo>
                  <a:pt x="10458476" y="110010"/>
                </a:lnTo>
                <a:lnTo>
                  <a:pt x="10494107" y="142280"/>
                </a:lnTo>
                <a:lnTo>
                  <a:pt x="10526376" y="177911"/>
                </a:lnTo>
                <a:lnTo>
                  <a:pt x="10554771" y="216266"/>
                </a:lnTo>
                <a:lnTo>
                  <a:pt x="10579160" y="257028"/>
                </a:lnTo>
                <a:lnTo>
                  <a:pt x="10599410" y="299876"/>
                </a:lnTo>
                <a:lnTo>
                  <a:pt x="10615389" y="344494"/>
                </a:lnTo>
                <a:lnTo>
                  <a:pt x="10626967" y="390562"/>
                </a:lnTo>
                <a:lnTo>
                  <a:pt x="10634010" y="437762"/>
                </a:lnTo>
                <a:lnTo>
                  <a:pt x="10636387" y="485775"/>
                </a:lnTo>
                <a:lnTo>
                  <a:pt x="10636387" y="1519592"/>
                </a:lnTo>
                <a:lnTo>
                  <a:pt x="10634010" y="1567605"/>
                </a:lnTo>
                <a:lnTo>
                  <a:pt x="10626967" y="1614805"/>
                </a:lnTo>
                <a:lnTo>
                  <a:pt x="10615389" y="1660873"/>
                </a:lnTo>
                <a:lnTo>
                  <a:pt x="10599410" y="1705490"/>
                </a:lnTo>
                <a:lnTo>
                  <a:pt x="10579160" y="1748339"/>
                </a:lnTo>
                <a:lnTo>
                  <a:pt x="10554771" y="1789101"/>
                </a:lnTo>
                <a:lnTo>
                  <a:pt x="10526376" y="1827456"/>
                </a:lnTo>
                <a:lnTo>
                  <a:pt x="10494107" y="1863087"/>
                </a:lnTo>
                <a:lnTo>
                  <a:pt x="10458476" y="1895356"/>
                </a:lnTo>
                <a:lnTo>
                  <a:pt x="10420120" y="1923751"/>
                </a:lnTo>
                <a:lnTo>
                  <a:pt x="10379359" y="1948140"/>
                </a:lnTo>
                <a:lnTo>
                  <a:pt x="10336510" y="1968390"/>
                </a:lnTo>
                <a:lnTo>
                  <a:pt x="10291893" y="1984370"/>
                </a:lnTo>
                <a:lnTo>
                  <a:pt x="10245825" y="1995947"/>
                </a:lnTo>
                <a:lnTo>
                  <a:pt x="10198625" y="2002990"/>
                </a:lnTo>
                <a:lnTo>
                  <a:pt x="10150612" y="2005367"/>
                </a:lnTo>
                <a:close/>
              </a:path>
            </a:pathLst>
          </a:custGeom>
          <a:solidFill>
            <a:srgbClr val="5316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141584"/>
            <a:ext cx="1587531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3730">
              <a:lnSpc>
                <a:spcPct val="100000"/>
              </a:lnSpc>
              <a:spcBef>
                <a:spcPts val="100"/>
              </a:spcBef>
            </a:pPr>
            <a:r>
              <a:rPr lang="en-US" sz="6600" spc="75" dirty="0"/>
              <a:t>TOOLKIT WALKTHROUGH:</a:t>
            </a:r>
            <a:endParaRPr sz="6600" spc="75" dirty="0"/>
          </a:p>
        </p:txBody>
      </p:sp>
      <p:grpSp>
        <p:nvGrpSpPr>
          <p:cNvPr id="4" name="object 4"/>
          <p:cNvGrpSpPr/>
          <p:nvPr/>
        </p:nvGrpSpPr>
        <p:grpSpPr>
          <a:xfrm>
            <a:off x="573363" y="2907009"/>
            <a:ext cx="10827385" cy="6791325"/>
            <a:chOff x="573398" y="2912009"/>
            <a:chExt cx="10827385" cy="6791325"/>
          </a:xfrm>
        </p:grpSpPr>
        <p:sp>
          <p:nvSpPr>
            <p:cNvPr id="5" name="object 5"/>
            <p:cNvSpPr/>
            <p:nvPr/>
          </p:nvSpPr>
          <p:spPr>
            <a:xfrm>
              <a:off x="668649" y="3007259"/>
              <a:ext cx="10625455" cy="6602095"/>
            </a:xfrm>
            <a:custGeom>
              <a:avLst/>
              <a:gdLst/>
              <a:ahLst/>
              <a:cxnLst/>
              <a:rect l="l" t="t" r="r" b="b"/>
              <a:pathLst>
                <a:path w="10625455" h="6602095">
                  <a:moveTo>
                    <a:pt x="10150612" y="6602024"/>
                  </a:moveTo>
                  <a:lnTo>
                    <a:pt x="485775" y="6602024"/>
                  </a:lnTo>
                  <a:lnTo>
                    <a:pt x="437762" y="6599647"/>
                  </a:lnTo>
                  <a:lnTo>
                    <a:pt x="390562" y="6592604"/>
                  </a:lnTo>
                  <a:lnTo>
                    <a:pt x="344494" y="6581026"/>
                  </a:lnTo>
                  <a:lnTo>
                    <a:pt x="299876" y="6565046"/>
                  </a:lnTo>
                  <a:lnTo>
                    <a:pt x="257028" y="6544796"/>
                  </a:lnTo>
                  <a:lnTo>
                    <a:pt x="216266" y="6520408"/>
                  </a:lnTo>
                  <a:lnTo>
                    <a:pt x="177911" y="6492013"/>
                  </a:lnTo>
                  <a:lnTo>
                    <a:pt x="142280" y="6459744"/>
                  </a:lnTo>
                  <a:lnTo>
                    <a:pt x="110010" y="6424113"/>
                  </a:lnTo>
                  <a:lnTo>
                    <a:pt x="81615" y="6385757"/>
                  </a:lnTo>
                  <a:lnTo>
                    <a:pt x="57227" y="6344996"/>
                  </a:lnTo>
                  <a:lnTo>
                    <a:pt x="36977" y="6302147"/>
                  </a:lnTo>
                  <a:lnTo>
                    <a:pt x="20997" y="6257529"/>
                  </a:lnTo>
                  <a:lnTo>
                    <a:pt x="9420" y="6211461"/>
                  </a:lnTo>
                  <a:lnTo>
                    <a:pt x="2377" y="6164262"/>
                  </a:lnTo>
                  <a:lnTo>
                    <a:pt x="0" y="6116249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10150612" y="0"/>
                  </a:lnTo>
                  <a:lnTo>
                    <a:pt x="10198625" y="2377"/>
                  </a:lnTo>
                  <a:lnTo>
                    <a:pt x="10245824" y="9420"/>
                  </a:lnTo>
                  <a:lnTo>
                    <a:pt x="10291892" y="20997"/>
                  </a:lnTo>
                  <a:lnTo>
                    <a:pt x="10336510" y="36977"/>
                  </a:lnTo>
                  <a:lnTo>
                    <a:pt x="10379359" y="57227"/>
                  </a:lnTo>
                  <a:lnTo>
                    <a:pt x="10420120" y="81615"/>
                  </a:lnTo>
                  <a:lnTo>
                    <a:pt x="10458476" y="110010"/>
                  </a:lnTo>
                  <a:lnTo>
                    <a:pt x="10494107" y="142280"/>
                  </a:lnTo>
                  <a:lnTo>
                    <a:pt x="10526376" y="177911"/>
                  </a:lnTo>
                  <a:lnTo>
                    <a:pt x="10554771" y="216266"/>
                  </a:lnTo>
                  <a:lnTo>
                    <a:pt x="10579159" y="257028"/>
                  </a:lnTo>
                  <a:lnTo>
                    <a:pt x="10599409" y="299876"/>
                  </a:lnTo>
                  <a:lnTo>
                    <a:pt x="10615389" y="344494"/>
                  </a:lnTo>
                  <a:lnTo>
                    <a:pt x="10625132" y="383266"/>
                  </a:lnTo>
                  <a:lnTo>
                    <a:pt x="10625132" y="6218757"/>
                  </a:lnTo>
                  <a:lnTo>
                    <a:pt x="10615389" y="6257529"/>
                  </a:lnTo>
                  <a:lnTo>
                    <a:pt x="10599409" y="6302147"/>
                  </a:lnTo>
                  <a:lnTo>
                    <a:pt x="10579159" y="6344996"/>
                  </a:lnTo>
                  <a:lnTo>
                    <a:pt x="10554771" y="6385757"/>
                  </a:lnTo>
                  <a:lnTo>
                    <a:pt x="10526376" y="6424113"/>
                  </a:lnTo>
                  <a:lnTo>
                    <a:pt x="10494107" y="6459744"/>
                  </a:lnTo>
                  <a:lnTo>
                    <a:pt x="10458476" y="6492013"/>
                  </a:lnTo>
                  <a:lnTo>
                    <a:pt x="10420120" y="6520408"/>
                  </a:lnTo>
                  <a:lnTo>
                    <a:pt x="10379359" y="6544796"/>
                  </a:lnTo>
                  <a:lnTo>
                    <a:pt x="10336510" y="6565046"/>
                  </a:lnTo>
                  <a:lnTo>
                    <a:pt x="10291892" y="6581026"/>
                  </a:lnTo>
                  <a:lnTo>
                    <a:pt x="10245824" y="6592604"/>
                  </a:lnTo>
                  <a:lnTo>
                    <a:pt x="10198625" y="6599647"/>
                  </a:lnTo>
                  <a:lnTo>
                    <a:pt x="10150612" y="6602024"/>
                  </a:lnTo>
                  <a:close/>
                </a:path>
              </a:pathLst>
            </a:custGeom>
            <a:solidFill>
              <a:srgbClr val="E7E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8648" y="3007259"/>
              <a:ext cx="10636885" cy="6600825"/>
            </a:xfrm>
            <a:custGeom>
              <a:avLst/>
              <a:gdLst/>
              <a:ahLst/>
              <a:cxnLst/>
              <a:rect l="l" t="t" r="r" b="b"/>
              <a:pathLst>
                <a:path w="10636885" h="6600825">
                  <a:moveTo>
                    <a:pt x="461551" y="6600808"/>
                  </a:moveTo>
                  <a:lnTo>
                    <a:pt x="390552" y="6592600"/>
                  </a:lnTo>
                  <a:lnTo>
                    <a:pt x="344482" y="6581021"/>
                  </a:lnTo>
                  <a:lnTo>
                    <a:pt x="299863" y="6565039"/>
                  </a:lnTo>
                  <a:lnTo>
                    <a:pt x="257013" y="6544787"/>
                  </a:lnTo>
                  <a:lnTo>
                    <a:pt x="216251" y="6520395"/>
                  </a:lnTo>
                  <a:lnTo>
                    <a:pt x="177895" y="6491998"/>
                  </a:lnTo>
                  <a:lnTo>
                    <a:pt x="142264" y="6459725"/>
                  </a:lnTo>
                  <a:lnTo>
                    <a:pt x="109996" y="6424092"/>
                  </a:lnTo>
                  <a:lnTo>
                    <a:pt x="81603" y="6385734"/>
                  </a:lnTo>
                  <a:lnTo>
                    <a:pt x="57216" y="6344970"/>
                  </a:lnTo>
                  <a:lnTo>
                    <a:pt x="36968" y="6302120"/>
                  </a:lnTo>
                  <a:lnTo>
                    <a:pt x="20991" y="6257501"/>
                  </a:lnTo>
                  <a:lnTo>
                    <a:pt x="9416" y="6211433"/>
                  </a:lnTo>
                  <a:lnTo>
                    <a:pt x="2376" y="6164233"/>
                  </a:lnTo>
                  <a:lnTo>
                    <a:pt x="0" y="6116221"/>
                  </a:lnTo>
                  <a:lnTo>
                    <a:pt x="0" y="485793"/>
                  </a:lnTo>
                  <a:lnTo>
                    <a:pt x="2375" y="437780"/>
                  </a:lnTo>
                  <a:lnTo>
                    <a:pt x="9416" y="390580"/>
                  </a:lnTo>
                  <a:lnTo>
                    <a:pt x="20992" y="344511"/>
                  </a:lnTo>
                  <a:lnTo>
                    <a:pt x="36970" y="299893"/>
                  </a:lnTo>
                  <a:lnTo>
                    <a:pt x="57219" y="257043"/>
                  </a:lnTo>
                  <a:lnTo>
                    <a:pt x="81606" y="216280"/>
                  </a:lnTo>
                  <a:lnTo>
                    <a:pt x="110000" y="177923"/>
                  </a:lnTo>
                  <a:lnTo>
                    <a:pt x="142269" y="142290"/>
                  </a:lnTo>
                  <a:lnTo>
                    <a:pt x="177900" y="110019"/>
                  </a:lnTo>
                  <a:lnTo>
                    <a:pt x="216256" y="81622"/>
                  </a:lnTo>
                  <a:lnTo>
                    <a:pt x="257018" y="57232"/>
                  </a:lnTo>
                  <a:lnTo>
                    <a:pt x="299868" y="36980"/>
                  </a:lnTo>
                  <a:lnTo>
                    <a:pt x="344487" y="20999"/>
                  </a:lnTo>
                  <a:lnTo>
                    <a:pt x="390556" y="9421"/>
                  </a:lnTo>
                  <a:lnTo>
                    <a:pt x="437758" y="2377"/>
                  </a:lnTo>
                  <a:lnTo>
                    <a:pt x="485771" y="0"/>
                  </a:lnTo>
                  <a:lnTo>
                    <a:pt x="10150527" y="0"/>
                  </a:lnTo>
                  <a:lnTo>
                    <a:pt x="10198545" y="2365"/>
                  </a:lnTo>
                  <a:lnTo>
                    <a:pt x="10245750" y="9401"/>
                  </a:lnTo>
                  <a:lnTo>
                    <a:pt x="10291824" y="20973"/>
                  </a:lnTo>
                  <a:lnTo>
                    <a:pt x="10336448" y="36948"/>
                  </a:lnTo>
                  <a:lnTo>
                    <a:pt x="10379305" y="57195"/>
                  </a:lnTo>
                  <a:lnTo>
                    <a:pt x="10420075" y="81582"/>
                  </a:lnTo>
                  <a:lnTo>
                    <a:pt x="10458439" y="109976"/>
                  </a:lnTo>
                  <a:lnTo>
                    <a:pt x="10494078" y="142247"/>
                  </a:lnTo>
                  <a:lnTo>
                    <a:pt x="10526355" y="177882"/>
                  </a:lnTo>
                  <a:lnTo>
                    <a:pt x="10554757" y="216243"/>
                  </a:lnTo>
                  <a:lnTo>
                    <a:pt x="10579151" y="257010"/>
                  </a:lnTo>
                  <a:lnTo>
                    <a:pt x="10599406" y="299866"/>
                  </a:lnTo>
                  <a:lnTo>
                    <a:pt x="10615388" y="344492"/>
                  </a:lnTo>
                  <a:lnTo>
                    <a:pt x="10626967" y="390568"/>
                  </a:lnTo>
                  <a:lnTo>
                    <a:pt x="10634010" y="437776"/>
                  </a:lnTo>
                  <a:lnTo>
                    <a:pt x="10636386" y="485793"/>
                  </a:lnTo>
                  <a:lnTo>
                    <a:pt x="10636387" y="6116225"/>
                  </a:lnTo>
                  <a:lnTo>
                    <a:pt x="10634011" y="6164246"/>
                  </a:lnTo>
                  <a:lnTo>
                    <a:pt x="10626968" y="6211454"/>
                  </a:lnTo>
                  <a:lnTo>
                    <a:pt x="10615388" y="6257531"/>
                  </a:lnTo>
                  <a:lnTo>
                    <a:pt x="10599405" y="6302156"/>
                  </a:lnTo>
                  <a:lnTo>
                    <a:pt x="10579150" y="6345012"/>
                  </a:lnTo>
                  <a:lnTo>
                    <a:pt x="10554755" y="6385779"/>
                  </a:lnTo>
                  <a:lnTo>
                    <a:pt x="10526352" y="6424139"/>
                  </a:lnTo>
                  <a:lnTo>
                    <a:pt x="10494074" y="6459773"/>
                  </a:lnTo>
                  <a:lnTo>
                    <a:pt x="10458434" y="6492043"/>
                  </a:lnTo>
                  <a:lnTo>
                    <a:pt x="10420070" y="6520437"/>
                  </a:lnTo>
                  <a:lnTo>
                    <a:pt x="10379300" y="6544823"/>
                  </a:lnTo>
                  <a:lnTo>
                    <a:pt x="10336444" y="6565070"/>
                  </a:lnTo>
                  <a:lnTo>
                    <a:pt x="10291819" y="6581044"/>
                  </a:lnTo>
                  <a:lnTo>
                    <a:pt x="10245746" y="6592615"/>
                  </a:lnTo>
                  <a:lnTo>
                    <a:pt x="10198542" y="6599650"/>
                  </a:lnTo>
                  <a:lnTo>
                    <a:pt x="10174835" y="6600788"/>
                  </a:lnTo>
                </a:path>
              </a:pathLst>
            </a:custGeom>
            <a:ln w="190499">
              <a:solidFill>
                <a:srgbClr val="5316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01086" y="3825415"/>
            <a:ext cx="9171940" cy="14686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en-US" sz="2800" dirty="0"/>
              <a:t>Refer the AI App Development Toolkit Workbook – </a:t>
            </a:r>
          </a:p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en-US" sz="2800" dirty="0"/>
              <a:t>"</a:t>
            </a:r>
            <a:r>
              <a:rPr lang="en-US" sz="2200" u="sng" dirty="0"/>
              <a:t>C:\Users\user\Documents\CLEVERED\AI-App Development Toolkit Workbook.xlsx</a:t>
            </a:r>
            <a:r>
              <a:rPr lang="en-US" sz="2800" dirty="0"/>
              <a:t>"</a:t>
            </a:r>
            <a:endParaRPr sz="25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0495" y="825990"/>
            <a:ext cx="7387505" cy="96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39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434" y="677715"/>
            <a:ext cx="9760585" cy="2005964"/>
          </a:xfrm>
          <a:custGeom>
            <a:avLst/>
            <a:gdLst/>
            <a:ahLst/>
            <a:cxnLst/>
            <a:rect l="l" t="t" r="r" b="b"/>
            <a:pathLst>
              <a:path w="9760585" h="2005964">
                <a:moveTo>
                  <a:pt x="9277356" y="2005367"/>
                </a:moveTo>
                <a:lnTo>
                  <a:pt x="485775" y="2005367"/>
                </a:lnTo>
                <a:lnTo>
                  <a:pt x="437762" y="2002990"/>
                </a:lnTo>
                <a:lnTo>
                  <a:pt x="390562" y="1995947"/>
                </a:lnTo>
                <a:lnTo>
                  <a:pt x="344494" y="1984370"/>
                </a:lnTo>
                <a:lnTo>
                  <a:pt x="299876" y="1968390"/>
                </a:lnTo>
                <a:lnTo>
                  <a:pt x="257028" y="1948140"/>
                </a:lnTo>
                <a:lnTo>
                  <a:pt x="216266" y="1923751"/>
                </a:lnTo>
                <a:lnTo>
                  <a:pt x="177911" y="1895357"/>
                </a:lnTo>
                <a:lnTo>
                  <a:pt x="142280" y="1863087"/>
                </a:lnTo>
                <a:lnTo>
                  <a:pt x="110010" y="1827456"/>
                </a:lnTo>
                <a:lnTo>
                  <a:pt x="81615" y="1789101"/>
                </a:lnTo>
                <a:lnTo>
                  <a:pt x="57227" y="1748339"/>
                </a:lnTo>
                <a:lnTo>
                  <a:pt x="36977" y="1705490"/>
                </a:lnTo>
                <a:lnTo>
                  <a:pt x="20997" y="1660873"/>
                </a:lnTo>
                <a:lnTo>
                  <a:pt x="9420" y="1614805"/>
                </a:lnTo>
                <a:lnTo>
                  <a:pt x="2377" y="1567605"/>
                </a:lnTo>
                <a:lnTo>
                  <a:pt x="0" y="1519592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9277356" y="0"/>
                </a:lnTo>
                <a:lnTo>
                  <a:pt x="9325369" y="2377"/>
                </a:lnTo>
                <a:lnTo>
                  <a:pt x="9372569" y="9420"/>
                </a:lnTo>
                <a:lnTo>
                  <a:pt x="9418637" y="20997"/>
                </a:lnTo>
                <a:lnTo>
                  <a:pt x="9463255" y="36977"/>
                </a:lnTo>
                <a:lnTo>
                  <a:pt x="9506103" y="57227"/>
                </a:lnTo>
                <a:lnTo>
                  <a:pt x="9546865" y="81615"/>
                </a:lnTo>
                <a:lnTo>
                  <a:pt x="9585220" y="110010"/>
                </a:lnTo>
                <a:lnTo>
                  <a:pt x="9620852" y="142280"/>
                </a:lnTo>
                <a:lnTo>
                  <a:pt x="9653121" y="177911"/>
                </a:lnTo>
                <a:lnTo>
                  <a:pt x="9681515" y="216266"/>
                </a:lnTo>
                <a:lnTo>
                  <a:pt x="9705904" y="257028"/>
                </a:lnTo>
                <a:lnTo>
                  <a:pt x="9726154" y="299877"/>
                </a:lnTo>
                <a:lnTo>
                  <a:pt x="9742133" y="344494"/>
                </a:lnTo>
                <a:lnTo>
                  <a:pt x="9753711" y="390562"/>
                </a:lnTo>
                <a:lnTo>
                  <a:pt x="9760501" y="436063"/>
                </a:lnTo>
                <a:lnTo>
                  <a:pt x="9760501" y="1569304"/>
                </a:lnTo>
                <a:lnTo>
                  <a:pt x="9753711" y="1614805"/>
                </a:lnTo>
                <a:lnTo>
                  <a:pt x="9742133" y="1660873"/>
                </a:lnTo>
                <a:lnTo>
                  <a:pt x="9726154" y="1705490"/>
                </a:lnTo>
                <a:lnTo>
                  <a:pt x="9705904" y="1748339"/>
                </a:lnTo>
                <a:lnTo>
                  <a:pt x="9681515" y="1789101"/>
                </a:lnTo>
                <a:lnTo>
                  <a:pt x="9653121" y="1827456"/>
                </a:lnTo>
                <a:lnTo>
                  <a:pt x="9620852" y="1863087"/>
                </a:lnTo>
                <a:lnTo>
                  <a:pt x="9585220" y="1895357"/>
                </a:lnTo>
                <a:lnTo>
                  <a:pt x="9546865" y="1923751"/>
                </a:lnTo>
                <a:lnTo>
                  <a:pt x="9506103" y="1948140"/>
                </a:lnTo>
                <a:lnTo>
                  <a:pt x="9463255" y="1968390"/>
                </a:lnTo>
                <a:lnTo>
                  <a:pt x="9418637" y="1984370"/>
                </a:lnTo>
                <a:lnTo>
                  <a:pt x="9372569" y="1995947"/>
                </a:lnTo>
                <a:lnTo>
                  <a:pt x="9325369" y="2002990"/>
                </a:lnTo>
                <a:lnTo>
                  <a:pt x="9277356" y="2005367"/>
                </a:lnTo>
                <a:close/>
              </a:path>
            </a:pathLst>
          </a:custGeom>
          <a:solidFill>
            <a:srgbClr val="53168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4262433" y="2931059"/>
              <a:ext cx="9762490" cy="6791325"/>
            </a:xfrm>
            <a:custGeom>
              <a:avLst/>
              <a:gdLst/>
              <a:ahLst/>
              <a:cxnLst/>
              <a:rect l="l" t="t" r="r" b="b"/>
              <a:pathLst>
                <a:path w="9762490" h="6791325">
                  <a:moveTo>
                    <a:pt x="9277356" y="6790955"/>
                  </a:moveTo>
                  <a:lnTo>
                    <a:pt x="485775" y="6790955"/>
                  </a:lnTo>
                  <a:lnTo>
                    <a:pt x="437762" y="6788579"/>
                  </a:lnTo>
                  <a:lnTo>
                    <a:pt x="390562" y="6781536"/>
                  </a:lnTo>
                  <a:lnTo>
                    <a:pt x="344494" y="6769958"/>
                  </a:lnTo>
                  <a:lnTo>
                    <a:pt x="299876" y="6753978"/>
                  </a:lnTo>
                  <a:lnTo>
                    <a:pt x="257028" y="6733728"/>
                  </a:lnTo>
                  <a:lnTo>
                    <a:pt x="216266" y="6709340"/>
                  </a:lnTo>
                  <a:lnTo>
                    <a:pt x="177911" y="6680945"/>
                  </a:lnTo>
                  <a:lnTo>
                    <a:pt x="142280" y="6648675"/>
                  </a:lnTo>
                  <a:lnTo>
                    <a:pt x="110010" y="6613045"/>
                  </a:lnTo>
                  <a:lnTo>
                    <a:pt x="81615" y="6574689"/>
                  </a:lnTo>
                  <a:lnTo>
                    <a:pt x="57227" y="6533928"/>
                  </a:lnTo>
                  <a:lnTo>
                    <a:pt x="36977" y="6491079"/>
                  </a:lnTo>
                  <a:lnTo>
                    <a:pt x="20997" y="6446461"/>
                  </a:lnTo>
                  <a:lnTo>
                    <a:pt x="9420" y="6400393"/>
                  </a:lnTo>
                  <a:lnTo>
                    <a:pt x="2377" y="6353194"/>
                  </a:lnTo>
                  <a:lnTo>
                    <a:pt x="0" y="6305181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9277356" y="0"/>
                  </a:lnTo>
                  <a:lnTo>
                    <a:pt x="9325369" y="2377"/>
                  </a:lnTo>
                  <a:lnTo>
                    <a:pt x="9372568" y="9420"/>
                  </a:lnTo>
                  <a:lnTo>
                    <a:pt x="9418636" y="20997"/>
                  </a:lnTo>
                  <a:lnTo>
                    <a:pt x="9463254" y="36977"/>
                  </a:lnTo>
                  <a:lnTo>
                    <a:pt x="9506103" y="57227"/>
                  </a:lnTo>
                  <a:lnTo>
                    <a:pt x="9546864" y="81615"/>
                  </a:lnTo>
                  <a:lnTo>
                    <a:pt x="9585220" y="110010"/>
                  </a:lnTo>
                  <a:lnTo>
                    <a:pt x="9620851" y="142280"/>
                  </a:lnTo>
                  <a:lnTo>
                    <a:pt x="9653120" y="177911"/>
                  </a:lnTo>
                  <a:lnTo>
                    <a:pt x="9681515" y="216266"/>
                  </a:lnTo>
                  <a:lnTo>
                    <a:pt x="9705904" y="257028"/>
                  </a:lnTo>
                  <a:lnTo>
                    <a:pt x="9726154" y="299876"/>
                  </a:lnTo>
                  <a:lnTo>
                    <a:pt x="9742133" y="344494"/>
                  </a:lnTo>
                  <a:lnTo>
                    <a:pt x="9753711" y="390562"/>
                  </a:lnTo>
                  <a:lnTo>
                    <a:pt x="9760754" y="437762"/>
                  </a:lnTo>
                  <a:lnTo>
                    <a:pt x="9761999" y="462910"/>
                  </a:lnTo>
                  <a:lnTo>
                    <a:pt x="9761999" y="6328045"/>
                  </a:lnTo>
                  <a:lnTo>
                    <a:pt x="9753711" y="6400393"/>
                  </a:lnTo>
                  <a:lnTo>
                    <a:pt x="9742133" y="6446461"/>
                  </a:lnTo>
                  <a:lnTo>
                    <a:pt x="9726154" y="6491079"/>
                  </a:lnTo>
                  <a:lnTo>
                    <a:pt x="9705904" y="6533928"/>
                  </a:lnTo>
                  <a:lnTo>
                    <a:pt x="9681515" y="6574689"/>
                  </a:lnTo>
                  <a:lnTo>
                    <a:pt x="9653120" y="6613045"/>
                  </a:lnTo>
                  <a:lnTo>
                    <a:pt x="9620851" y="6648675"/>
                  </a:lnTo>
                  <a:lnTo>
                    <a:pt x="9585220" y="6680945"/>
                  </a:lnTo>
                  <a:lnTo>
                    <a:pt x="9546864" y="6709340"/>
                  </a:lnTo>
                  <a:lnTo>
                    <a:pt x="9506103" y="6733728"/>
                  </a:lnTo>
                  <a:lnTo>
                    <a:pt x="9463254" y="6753978"/>
                  </a:lnTo>
                  <a:lnTo>
                    <a:pt x="9418636" y="6769958"/>
                  </a:lnTo>
                  <a:lnTo>
                    <a:pt x="9372568" y="6781536"/>
                  </a:lnTo>
                  <a:lnTo>
                    <a:pt x="9325369" y="6788579"/>
                  </a:lnTo>
                  <a:lnTo>
                    <a:pt x="9277356" y="6790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62434" y="2931056"/>
              <a:ext cx="9763760" cy="6791325"/>
            </a:xfrm>
            <a:custGeom>
              <a:avLst/>
              <a:gdLst/>
              <a:ahLst/>
              <a:cxnLst/>
              <a:rect l="l" t="t" r="r" b="b"/>
              <a:pathLst>
                <a:path w="9763760" h="6791325">
                  <a:moveTo>
                    <a:pt x="485822" y="2"/>
                  </a:moveTo>
                  <a:lnTo>
                    <a:pt x="9277301" y="2"/>
                  </a:lnTo>
                  <a:lnTo>
                    <a:pt x="9325314" y="2371"/>
                  </a:lnTo>
                  <a:lnTo>
                    <a:pt x="9372515" y="9409"/>
                  </a:lnTo>
                  <a:lnTo>
                    <a:pt x="9418586" y="20982"/>
                  </a:lnTo>
                  <a:lnTo>
                    <a:pt x="9463207" y="36957"/>
                  </a:lnTo>
                  <a:lnTo>
                    <a:pt x="9506060" y="57204"/>
                  </a:lnTo>
                  <a:lnTo>
                    <a:pt x="9546826" y="81590"/>
                  </a:lnTo>
                  <a:lnTo>
                    <a:pt x="9585187" y="109983"/>
                  </a:lnTo>
                  <a:lnTo>
                    <a:pt x="9620823" y="142252"/>
                  </a:lnTo>
                  <a:lnTo>
                    <a:pt x="9653098" y="177883"/>
                  </a:lnTo>
                  <a:lnTo>
                    <a:pt x="9681498" y="216241"/>
                  </a:lnTo>
                  <a:lnTo>
                    <a:pt x="9705891" y="257004"/>
                  </a:lnTo>
                  <a:lnTo>
                    <a:pt x="9726145" y="299857"/>
                  </a:lnTo>
                  <a:lnTo>
                    <a:pt x="9742128" y="344478"/>
                  </a:lnTo>
                  <a:lnTo>
                    <a:pt x="9753708" y="390551"/>
                  </a:lnTo>
                  <a:lnTo>
                    <a:pt x="9760753" y="437756"/>
                  </a:lnTo>
                  <a:lnTo>
                    <a:pt x="9763130" y="485771"/>
                  </a:lnTo>
                  <a:lnTo>
                    <a:pt x="9763134" y="6305113"/>
                  </a:lnTo>
                  <a:lnTo>
                    <a:pt x="9760763" y="6353133"/>
                  </a:lnTo>
                  <a:lnTo>
                    <a:pt x="9753724" y="6400340"/>
                  </a:lnTo>
                  <a:lnTo>
                    <a:pt x="9742150" y="6446416"/>
                  </a:lnTo>
                  <a:lnTo>
                    <a:pt x="9726171" y="6491043"/>
                  </a:lnTo>
                  <a:lnTo>
                    <a:pt x="9705921" y="6533900"/>
                  </a:lnTo>
                  <a:lnTo>
                    <a:pt x="9681530" y="6574670"/>
                  </a:lnTo>
                  <a:lnTo>
                    <a:pt x="9653131" y="6613034"/>
                  </a:lnTo>
                  <a:lnTo>
                    <a:pt x="9620856" y="6648672"/>
                  </a:lnTo>
                  <a:lnTo>
                    <a:pt x="9585218" y="6680948"/>
                  </a:lnTo>
                  <a:lnTo>
                    <a:pt x="9546855" y="6709347"/>
                  </a:lnTo>
                  <a:lnTo>
                    <a:pt x="9506085" y="6733738"/>
                  </a:lnTo>
                  <a:lnTo>
                    <a:pt x="9463228" y="6753990"/>
                  </a:lnTo>
                  <a:lnTo>
                    <a:pt x="9418601" y="6769969"/>
                  </a:lnTo>
                  <a:lnTo>
                    <a:pt x="9372525" y="6781544"/>
                  </a:lnTo>
                  <a:lnTo>
                    <a:pt x="9325317" y="6788583"/>
                  </a:lnTo>
                  <a:lnTo>
                    <a:pt x="9277301" y="6790958"/>
                  </a:lnTo>
                  <a:lnTo>
                    <a:pt x="485818" y="6790960"/>
                  </a:lnTo>
                  <a:lnTo>
                    <a:pt x="437797" y="6788586"/>
                  </a:lnTo>
                  <a:lnTo>
                    <a:pt x="390589" y="6781544"/>
                  </a:lnTo>
                  <a:lnTo>
                    <a:pt x="344513" y="6769967"/>
                  </a:lnTo>
                  <a:lnTo>
                    <a:pt x="299887" y="6753985"/>
                  </a:lnTo>
                  <a:lnTo>
                    <a:pt x="257030" y="6733732"/>
                  </a:lnTo>
                  <a:lnTo>
                    <a:pt x="216262" y="6709339"/>
                  </a:lnTo>
                  <a:lnTo>
                    <a:pt x="177900" y="6680938"/>
                  </a:lnTo>
                  <a:lnTo>
                    <a:pt x="142265" y="6648661"/>
                  </a:lnTo>
                  <a:lnTo>
                    <a:pt x="109992" y="6613022"/>
                  </a:lnTo>
                  <a:lnTo>
                    <a:pt x="81596" y="6574658"/>
                  </a:lnTo>
                  <a:lnTo>
                    <a:pt x="57207" y="6533888"/>
                  </a:lnTo>
                  <a:lnTo>
                    <a:pt x="36959" y="6491031"/>
                  </a:lnTo>
                  <a:lnTo>
                    <a:pt x="20983" y="6446406"/>
                  </a:lnTo>
                  <a:lnTo>
                    <a:pt x="9410" y="6400331"/>
                  </a:lnTo>
                  <a:lnTo>
                    <a:pt x="2373" y="6353125"/>
                  </a:lnTo>
                  <a:lnTo>
                    <a:pt x="0" y="6305110"/>
                  </a:lnTo>
                  <a:lnTo>
                    <a:pt x="0" y="485769"/>
                  </a:lnTo>
                  <a:lnTo>
                    <a:pt x="2378" y="437751"/>
                  </a:lnTo>
                  <a:lnTo>
                    <a:pt x="9424" y="390548"/>
                  </a:lnTo>
                  <a:lnTo>
                    <a:pt x="21004" y="344476"/>
                  </a:lnTo>
                  <a:lnTo>
                    <a:pt x="36988" y="299856"/>
                  </a:lnTo>
                  <a:lnTo>
                    <a:pt x="57242" y="257005"/>
                  </a:lnTo>
                  <a:lnTo>
                    <a:pt x="81635" y="216242"/>
                  </a:lnTo>
                  <a:lnTo>
                    <a:pt x="110034" y="177886"/>
                  </a:lnTo>
                  <a:lnTo>
                    <a:pt x="142309" y="142256"/>
                  </a:lnTo>
                  <a:lnTo>
                    <a:pt x="177944" y="109988"/>
                  </a:lnTo>
                  <a:lnTo>
                    <a:pt x="216304" y="81595"/>
                  </a:lnTo>
                  <a:lnTo>
                    <a:pt x="257069" y="57210"/>
                  </a:lnTo>
                  <a:lnTo>
                    <a:pt x="299920" y="36964"/>
                  </a:lnTo>
                  <a:lnTo>
                    <a:pt x="344540" y="20988"/>
                  </a:lnTo>
                  <a:lnTo>
                    <a:pt x="390609" y="9415"/>
                  </a:lnTo>
                  <a:lnTo>
                    <a:pt x="437809" y="2377"/>
                  </a:lnTo>
                  <a:lnTo>
                    <a:pt x="485822" y="0"/>
                  </a:lnTo>
                </a:path>
              </a:pathLst>
            </a:custGeom>
            <a:ln w="190499">
              <a:solidFill>
                <a:srgbClr val="5316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70466"/>
              <a:ext cx="4919044" cy="54165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0850" y="5761553"/>
              <a:ext cx="4229099" cy="45243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540786" cy="42787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9465" y="677716"/>
              <a:ext cx="3538534" cy="397192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5094895" y="3405530"/>
            <a:ext cx="8098208" cy="5263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lang="en-US" sz="2300" dirty="0"/>
              <a:t>The </a:t>
            </a:r>
            <a:r>
              <a:rPr lang="en-US" sz="2300" dirty="0" err="1"/>
              <a:t>FinQuest</a:t>
            </a:r>
            <a:r>
              <a:rPr lang="en-US" sz="2300" dirty="0"/>
              <a:t> Application enhances financial knowledge and decision-making skills:</a:t>
            </a:r>
          </a:p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lang="en-US" sz="2300" dirty="0"/>
              <a:t>• Adaptive difficulty levels cater to all learning stages</a:t>
            </a:r>
            <a:br>
              <a:rPr lang="en-US" sz="2300" dirty="0"/>
            </a:br>
            <a:r>
              <a:rPr lang="en-US" sz="2300" dirty="0"/>
              <a:t>• Real-time feedback and explanations reinforce learning</a:t>
            </a:r>
            <a:br>
              <a:rPr lang="en-US" sz="2300" dirty="0"/>
            </a:br>
            <a:r>
              <a:rPr lang="en-US" sz="2300" dirty="0"/>
              <a:t>• Timed quizzes simulate real-world decision-making pressure</a:t>
            </a:r>
            <a:br>
              <a:rPr lang="en-US" sz="2300" dirty="0"/>
            </a:br>
            <a:r>
              <a:rPr lang="en-US" sz="2300" dirty="0"/>
              <a:t>• Visual performance analysis tracks progress over time</a:t>
            </a:r>
            <a:br>
              <a:rPr lang="en-US" sz="2300" dirty="0"/>
            </a:br>
            <a:r>
              <a:rPr lang="en-US" sz="2300" dirty="0"/>
              <a:t>• Improves personal financial management and professional competence</a:t>
            </a:r>
            <a:br>
              <a:rPr lang="en-US" sz="2300" dirty="0"/>
            </a:br>
            <a:r>
              <a:rPr lang="en-US" sz="2300" dirty="0"/>
              <a:t>• Builds confidence in handling complex financial concepts</a:t>
            </a:r>
            <a:br>
              <a:rPr lang="en-US" sz="2300" dirty="0"/>
            </a:br>
            <a:r>
              <a:rPr lang="en-US" sz="2300" dirty="0"/>
              <a:t>• Encourages continuous learning for ongoing financial empowerment This format provides a quick overview of the app's key benefits and impact on personal and professional development.</a:t>
            </a:r>
            <a:endParaRPr sz="2300"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94835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5018" y="46065"/>
            <a:ext cx="9143999" cy="90106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6919" y="727990"/>
            <a:ext cx="4667249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90" y="6094942"/>
            <a:ext cx="9989126" cy="41459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05161" y="2154554"/>
            <a:ext cx="8023859" cy="5226050"/>
          </a:xfrm>
          <a:prstGeom prst="rect">
            <a:avLst/>
          </a:prstGeom>
        </p:spPr>
        <p:txBody>
          <a:bodyPr vert="horz" wrap="square" lIns="0" tIns="908685" rIns="0" bIns="0" rtlCol="0">
            <a:spAutoFit/>
          </a:bodyPr>
          <a:lstStyle/>
          <a:p>
            <a:pPr marL="1167765" marR="5080" indent="-1155700">
              <a:lnSpc>
                <a:spcPct val="70600"/>
              </a:lnSpc>
              <a:spcBef>
                <a:spcPts val="7155"/>
              </a:spcBef>
            </a:pPr>
            <a:r>
              <a:rPr sz="20000" spc="1125" dirty="0">
                <a:solidFill>
                  <a:srgbClr val="53168F"/>
                </a:solidFill>
              </a:rPr>
              <a:t>THANK </a:t>
            </a:r>
            <a:r>
              <a:rPr sz="20000" spc="540" dirty="0">
                <a:solidFill>
                  <a:srgbClr val="53168F"/>
                </a:solidFill>
              </a:rPr>
              <a:t>YOU!</a:t>
            </a:r>
            <a:endParaRPr sz="20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9356" y="1104899"/>
            <a:ext cx="12287249" cy="8077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10338" y="1579484"/>
            <a:ext cx="8138159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0" spc="165" dirty="0">
                <a:solidFill>
                  <a:srgbClr val="53168F"/>
                </a:solidFill>
              </a:rPr>
              <a:t>C</a:t>
            </a:r>
            <a:r>
              <a:rPr sz="14000" spc="160" dirty="0">
                <a:solidFill>
                  <a:srgbClr val="53168F"/>
                </a:solidFill>
              </a:rPr>
              <a:t>O</a:t>
            </a:r>
            <a:r>
              <a:rPr sz="14000" spc="155" dirty="0">
                <a:solidFill>
                  <a:srgbClr val="53168F"/>
                </a:solidFill>
              </a:rPr>
              <a:t>N</a:t>
            </a:r>
            <a:r>
              <a:rPr sz="14000" spc="195" dirty="0">
                <a:solidFill>
                  <a:srgbClr val="53168F"/>
                </a:solidFill>
              </a:rPr>
              <a:t>T</a:t>
            </a:r>
            <a:r>
              <a:rPr sz="14000" spc="190" dirty="0">
                <a:solidFill>
                  <a:srgbClr val="53168F"/>
                </a:solidFill>
              </a:rPr>
              <a:t>E</a:t>
            </a:r>
            <a:r>
              <a:rPr sz="14000" spc="155" dirty="0">
                <a:solidFill>
                  <a:srgbClr val="53168F"/>
                </a:solidFill>
              </a:rPr>
              <a:t>N</a:t>
            </a:r>
            <a:r>
              <a:rPr sz="14000" spc="195" dirty="0">
                <a:solidFill>
                  <a:srgbClr val="53168F"/>
                </a:solidFill>
              </a:rPr>
              <a:t>T</a:t>
            </a:r>
            <a:r>
              <a:rPr sz="14000" spc="695" dirty="0">
                <a:solidFill>
                  <a:srgbClr val="53168F"/>
                </a:solidFill>
              </a:rPr>
              <a:t>S</a:t>
            </a:r>
            <a:endParaRPr sz="14000" dirty="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3038" y="4306747"/>
            <a:ext cx="638174" cy="6381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88081" y="4403450"/>
            <a:ext cx="3048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3038" y="5332754"/>
            <a:ext cx="638174" cy="6381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70073" y="5429458"/>
            <a:ext cx="34099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3038" y="6358329"/>
            <a:ext cx="638174" cy="6381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070668" y="6455034"/>
            <a:ext cx="3397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3038" y="7383905"/>
            <a:ext cx="638174" cy="6381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58316" y="7480610"/>
            <a:ext cx="36449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80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86875" y="4306747"/>
            <a:ext cx="638174" cy="6381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832202" y="4325735"/>
            <a:ext cx="832040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5910" algn="l"/>
              </a:tabLst>
            </a:pPr>
            <a:r>
              <a:rPr lang="en-US" sz="3200" spc="-10" dirty="0">
                <a:solidFill>
                  <a:srgbClr val="53168F"/>
                </a:solidFill>
                <a:latin typeface="Trebuchet MS"/>
                <a:cs typeface="Trebuchet MS"/>
              </a:rPr>
              <a:t>ABOUT ME                            TAKING TEST 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32202" y="5351742"/>
            <a:ext cx="68891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5910" algn="l"/>
              </a:tabLst>
            </a:pPr>
            <a:r>
              <a:rPr lang="en-US" sz="3200" spc="-10" dirty="0">
                <a:solidFill>
                  <a:srgbClr val="53168F"/>
                </a:solidFill>
                <a:latin typeface="Trebuchet MS"/>
                <a:cs typeface="Trebuchet MS"/>
              </a:rPr>
              <a:t>MY INTERSHIP JOURNEY       </a:t>
            </a:r>
            <a:r>
              <a:rPr lang="en-US" sz="3200" spc="70" dirty="0">
                <a:solidFill>
                  <a:srgbClr val="53168F"/>
                </a:solidFill>
                <a:latin typeface="Trebuchet MS"/>
                <a:cs typeface="Trebuchet MS"/>
              </a:rPr>
              <a:t>PREVIEW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32202" y="6377317"/>
            <a:ext cx="66598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5910" algn="l"/>
              </a:tabLst>
            </a:pPr>
            <a:r>
              <a:rPr lang="en-US" sz="3200" dirty="0">
                <a:solidFill>
                  <a:srgbClr val="53168F"/>
                </a:solidFill>
                <a:latin typeface="Trebuchet MS"/>
                <a:cs typeface="Trebuchet MS"/>
              </a:rPr>
              <a:t>ABOUT “</a:t>
            </a:r>
            <a:r>
              <a:rPr lang="en-US" sz="3200" dirty="0" err="1">
                <a:solidFill>
                  <a:srgbClr val="53168F"/>
                </a:solidFill>
                <a:latin typeface="Trebuchet MS"/>
                <a:cs typeface="Trebuchet MS"/>
              </a:rPr>
              <a:t>FinQuest</a:t>
            </a:r>
            <a:r>
              <a:rPr lang="en-US" sz="3200" dirty="0">
                <a:solidFill>
                  <a:srgbClr val="53168F"/>
                </a:solidFill>
                <a:latin typeface="Trebuchet MS"/>
                <a:cs typeface="Trebuchet MS"/>
              </a:rPr>
              <a:t>”</a:t>
            </a:r>
            <a:r>
              <a:rPr sz="3200" dirty="0">
                <a:solidFill>
                  <a:srgbClr val="53168F"/>
                </a:solidFill>
                <a:latin typeface="Trebuchet MS"/>
                <a:cs typeface="Trebuchet MS"/>
              </a:rPr>
              <a:t>	</a:t>
            </a:r>
            <a:r>
              <a:rPr lang="en-US" sz="3200" spc="-45" dirty="0">
                <a:solidFill>
                  <a:srgbClr val="53168F"/>
                </a:solidFill>
                <a:latin typeface="Trebuchet MS"/>
                <a:cs typeface="Trebuchet MS"/>
              </a:rPr>
              <a:t>TIPS 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32202" y="7402893"/>
            <a:ext cx="7401559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5910" algn="l"/>
              </a:tabLst>
            </a:pPr>
            <a:r>
              <a:rPr lang="en-US" sz="3200" spc="80" dirty="0">
                <a:solidFill>
                  <a:srgbClr val="53168F"/>
                </a:solidFill>
                <a:latin typeface="Trebuchet MS"/>
                <a:cs typeface="Trebuchet MS"/>
              </a:rPr>
              <a:t>STEPS TO SATRT THE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5910" algn="l"/>
              </a:tabLst>
            </a:pPr>
            <a:r>
              <a:rPr lang="en-US" sz="3200" spc="80" dirty="0">
                <a:solidFill>
                  <a:srgbClr val="53168F"/>
                </a:solidFill>
                <a:latin typeface="Trebuchet MS"/>
                <a:cs typeface="Trebuchet MS"/>
              </a:rPr>
              <a:t>APP</a:t>
            </a:r>
            <a:r>
              <a:rPr sz="3200" dirty="0">
                <a:solidFill>
                  <a:srgbClr val="53168F"/>
                </a:solidFill>
                <a:latin typeface="Trebuchet MS"/>
                <a:cs typeface="Trebuchet MS"/>
              </a:rPr>
              <a:t>	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33909" y="4403450"/>
            <a:ext cx="34099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86875" y="5332754"/>
            <a:ext cx="638174" cy="63817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428998" y="5429458"/>
            <a:ext cx="35115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86875" y="6358329"/>
            <a:ext cx="638174" cy="63817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439564" y="6455034"/>
            <a:ext cx="3295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0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86875" y="7383905"/>
            <a:ext cx="638174" cy="63817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428700" y="7480610"/>
            <a:ext cx="35179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1AEC5E-78C8-4E9A-BA5B-02B5CDD19E43}"/>
              </a:ext>
            </a:extLst>
          </p:cNvPr>
          <p:cNvSpPr txBox="1"/>
          <p:nvPr/>
        </p:nvSpPr>
        <p:spPr>
          <a:xfrm>
            <a:off x="10066874" y="7374729"/>
            <a:ext cx="3657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Trebuchet MS" panose="020B0603020202020204" pitchFamily="34" charset="0"/>
              </a:rPr>
              <a:t>TOOLKIT WALKTHROUGH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9567-B66F-4DC9-8886-1517402AA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6414"/>
            <a:ext cx="15544800" cy="1538883"/>
          </a:xfrm>
          <a:solidFill>
            <a:srgbClr val="E37388"/>
          </a:solidFill>
          <a:ln>
            <a:solidFill>
              <a:schemeClr val="tx1"/>
            </a:solidFill>
            <a:prstDash val="lgDashDotDot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Acknowledgement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7E1AA-7A37-43F9-9778-1DCEA512D0D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057400" y="3022848"/>
            <a:ext cx="14173200" cy="6540252"/>
          </a:xfrm>
          <a:blipFill>
            <a:blip r:embed="rId2"/>
            <a:tile tx="0" ty="0" sx="100000" sy="100000" flip="none" algn="tl"/>
          </a:blipFill>
          <a:ln>
            <a:solidFill>
              <a:srgbClr val="C00675"/>
            </a:solidFill>
            <a:prstDash val="sysDot"/>
          </a:ln>
        </p:spPr>
        <p:txBody>
          <a:bodyPr/>
          <a:lstStyle/>
          <a:p>
            <a:pPr algn="ctr"/>
            <a:r>
              <a:rPr lang="en-US" sz="5000" dirty="0">
                <a:latin typeface="Vivaldi" panose="03020602050506090804" pitchFamily="66" charset="0"/>
              </a:rPr>
              <a:t>I would like to show my sincere gratitude to my </a:t>
            </a:r>
            <a:r>
              <a:rPr lang="en-US" sz="5000" dirty="0" err="1">
                <a:latin typeface="Vivaldi" panose="03020602050506090804" pitchFamily="66" charset="0"/>
              </a:rPr>
              <a:t>parengts</a:t>
            </a:r>
            <a:r>
              <a:rPr lang="en-US" sz="5000" dirty="0">
                <a:latin typeface="Vivaldi" panose="03020602050506090804" pitchFamily="66" charset="0"/>
              </a:rPr>
              <a:t> especially my mom who kept motivating me to take and complete this internship program. She got connected to the </a:t>
            </a:r>
            <a:r>
              <a:rPr lang="en-US" sz="5000" dirty="0" err="1">
                <a:latin typeface="Vivaldi" panose="03020602050506090804" pitchFamily="66" charset="0"/>
              </a:rPr>
              <a:t>clevered</a:t>
            </a:r>
            <a:r>
              <a:rPr lang="en-US" sz="5000" dirty="0">
                <a:latin typeface="Vivaldi" panose="03020602050506090804" pitchFamily="66" charset="0"/>
              </a:rPr>
              <a:t> team and helped me get into this course, Also, this journey had been great as I got good support from my mentor, </a:t>
            </a:r>
            <a:r>
              <a:rPr lang="en-US" sz="5000" dirty="0" err="1">
                <a:latin typeface="Vivaldi" panose="03020602050506090804" pitchFamily="66" charset="0"/>
              </a:rPr>
              <a:t>Ms</a:t>
            </a:r>
            <a:r>
              <a:rPr lang="en-US" sz="5000" dirty="0">
                <a:latin typeface="Vivaldi" panose="03020602050506090804" pitchFamily="66" charset="0"/>
              </a:rPr>
              <a:t> Sanjana Ma’am. She was always ready to help me solve my </a:t>
            </a:r>
            <a:r>
              <a:rPr lang="en-US" sz="5000" dirty="0" err="1">
                <a:latin typeface="Vivaldi" panose="03020602050506090804" pitchFamily="66" charset="0"/>
              </a:rPr>
              <a:t>difficulties,doubts</a:t>
            </a:r>
            <a:r>
              <a:rPr lang="en-US" sz="5000" dirty="0">
                <a:latin typeface="Vivaldi" panose="03020602050506090804" pitchFamily="66" charset="0"/>
              </a:rPr>
              <a:t> and questions.</a:t>
            </a:r>
          </a:p>
          <a:p>
            <a:pPr algn="ctr"/>
            <a:r>
              <a:rPr lang="en-US" sz="5000" dirty="0">
                <a:latin typeface="Vivaldi" panose="03020602050506090804" pitchFamily="66" charset="0"/>
              </a:rPr>
              <a:t>Also, I would like to thank Ms. Sona ma’am who has always supported me and managed my schedule despite of my busy schedule.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03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5498" y="38100"/>
            <a:ext cx="18288000" cy="10286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F4C77-E997-4E1F-84A3-C40B9EAC837E}"/>
              </a:ext>
            </a:extLst>
          </p:cNvPr>
          <p:cNvSpPr txBox="1"/>
          <p:nvPr/>
        </p:nvSpPr>
        <p:spPr>
          <a:xfrm>
            <a:off x="6019800" y="2053667"/>
            <a:ext cx="9220200" cy="655564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4">
                <a:lumMod val="50000"/>
              </a:schemeClr>
            </a:solidFill>
            <a:prstDash val="dash"/>
          </a:ln>
          <a:scene3d>
            <a:camera prst="perspective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08000" lvl="1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</a:pPr>
            <a:r>
              <a:rPr lang="en-US" sz="5000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Zainab Saeed</a:t>
            </a:r>
          </a:p>
          <a:p>
            <a:pPr marL="508000" lvl="1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</a:pPr>
            <a:r>
              <a:rPr lang="en-US" sz="5000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18yrs old</a:t>
            </a:r>
          </a:p>
          <a:p>
            <a:pPr marL="508000" lvl="1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</a:pPr>
            <a:r>
              <a:rPr lang="en-US" sz="5000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currently pursuing my </a:t>
            </a:r>
            <a:r>
              <a:rPr lang="en-US" sz="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bachalor’s</a:t>
            </a:r>
            <a:r>
              <a:rPr lang="en-US" sz="5000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degree in commerce field</a:t>
            </a:r>
          </a:p>
          <a:p>
            <a:pPr marL="508000" lvl="1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</a:pPr>
            <a:r>
              <a:rPr lang="en-US" sz="5000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FY at Symbiosis College of Arts and </a:t>
            </a:r>
            <a:r>
              <a:rPr lang="en-US" sz="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Commerce,Pune</a:t>
            </a:r>
            <a:r>
              <a:rPr lang="en-US" sz="5000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</a:p>
          <a:p>
            <a:pPr marL="800100" lvl="1" indent="-2921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endParaRPr lang="en-US" sz="5000" dirty="0">
              <a:solidFill>
                <a:schemeClr val="accent4">
                  <a:lumMod val="7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0600" y="838200"/>
            <a:ext cx="1752600" cy="861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5945">
              <a:lnSpc>
                <a:spcPct val="100000"/>
              </a:lnSpc>
              <a:spcBef>
                <a:spcPts val="100"/>
              </a:spcBef>
            </a:pPr>
            <a:r>
              <a:rPr lang="en-US" sz="7000" b="1" spc="155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ABOUT</a:t>
            </a:r>
            <a:br>
              <a:rPr lang="en-US" sz="7000" b="1" spc="155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</a:br>
            <a:r>
              <a:rPr lang="en-US" sz="7000" b="1" spc="155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ME</a:t>
            </a:r>
            <a:endParaRPr sz="7000" b="1" spc="195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E941BBD-A1AF-49DB-9A75-6BD3DBD823B2}"/>
              </a:ext>
            </a:extLst>
          </p:cNvPr>
          <p:cNvSpPr/>
          <p:nvPr/>
        </p:nvSpPr>
        <p:spPr>
          <a:xfrm>
            <a:off x="10820400" y="1790700"/>
            <a:ext cx="6705600" cy="67818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1496" y="2552700"/>
            <a:ext cx="16609060" cy="6919844"/>
            <a:chOff x="839521" y="5387238"/>
            <a:chExt cx="16609060" cy="4130675"/>
          </a:xfrm>
        </p:grpSpPr>
        <p:sp>
          <p:nvSpPr>
            <p:cNvPr id="3" name="object 3"/>
            <p:cNvSpPr/>
            <p:nvPr/>
          </p:nvSpPr>
          <p:spPr>
            <a:xfrm>
              <a:off x="839522" y="5387238"/>
              <a:ext cx="16601440" cy="4130675"/>
            </a:xfrm>
            <a:custGeom>
              <a:avLst/>
              <a:gdLst/>
              <a:ahLst/>
              <a:cxnLst/>
              <a:rect l="l" t="t" r="r" b="b"/>
              <a:pathLst>
                <a:path w="16601440" h="4130675">
                  <a:moveTo>
                    <a:pt x="16123181" y="4130129"/>
                  </a:moveTo>
                  <a:lnTo>
                    <a:pt x="485775" y="4130129"/>
                  </a:lnTo>
                  <a:lnTo>
                    <a:pt x="437762" y="4127752"/>
                  </a:lnTo>
                  <a:lnTo>
                    <a:pt x="390562" y="4120709"/>
                  </a:lnTo>
                  <a:lnTo>
                    <a:pt x="344494" y="4109132"/>
                  </a:lnTo>
                  <a:lnTo>
                    <a:pt x="299877" y="4093152"/>
                  </a:lnTo>
                  <a:lnTo>
                    <a:pt x="257028" y="4072902"/>
                  </a:lnTo>
                  <a:lnTo>
                    <a:pt x="216266" y="4048514"/>
                  </a:lnTo>
                  <a:lnTo>
                    <a:pt x="177911" y="4020119"/>
                  </a:lnTo>
                  <a:lnTo>
                    <a:pt x="142280" y="3987849"/>
                  </a:lnTo>
                  <a:lnTo>
                    <a:pt x="110010" y="3952218"/>
                  </a:lnTo>
                  <a:lnTo>
                    <a:pt x="81615" y="3913863"/>
                  </a:lnTo>
                  <a:lnTo>
                    <a:pt x="57227" y="3873101"/>
                  </a:lnTo>
                  <a:lnTo>
                    <a:pt x="36977" y="3830252"/>
                  </a:lnTo>
                  <a:lnTo>
                    <a:pt x="20997" y="3785635"/>
                  </a:lnTo>
                  <a:lnTo>
                    <a:pt x="9420" y="3739567"/>
                  </a:lnTo>
                  <a:lnTo>
                    <a:pt x="2377" y="3692367"/>
                  </a:lnTo>
                  <a:lnTo>
                    <a:pt x="0" y="3644354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16123181" y="0"/>
                  </a:lnTo>
                  <a:lnTo>
                    <a:pt x="16171194" y="2377"/>
                  </a:lnTo>
                  <a:lnTo>
                    <a:pt x="16218394" y="9420"/>
                  </a:lnTo>
                  <a:lnTo>
                    <a:pt x="16264462" y="20997"/>
                  </a:lnTo>
                  <a:lnTo>
                    <a:pt x="16309079" y="36977"/>
                  </a:lnTo>
                  <a:lnTo>
                    <a:pt x="16351928" y="57227"/>
                  </a:lnTo>
                  <a:lnTo>
                    <a:pt x="16392689" y="81616"/>
                  </a:lnTo>
                  <a:lnTo>
                    <a:pt x="16431044" y="110010"/>
                  </a:lnTo>
                  <a:lnTo>
                    <a:pt x="16466675" y="142280"/>
                  </a:lnTo>
                  <a:lnTo>
                    <a:pt x="16498945" y="177911"/>
                  </a:lnTo>
                  <a:lnTo>
                    <a:pt x="16527340" y="216266"/>
                  </a:lnTo>
                  <a:lnTo>
                    <a:pt x="16551729" y="257028"/>
                  </a:lnTo>
                  <a:lnTo>
                    <a:pt x="16571979" y="299877"/>
                  </a:lnTo>
                  <a:lnTo>
                    <a:pt x="16587959" y="344494"/>
                  </a:lnTo>
                  <a:lnTo>
                    <a:pt x="16599536" y="390562"/>
                  </a:lnTo>
                  <a:lnTo>
                    <a:pt x="16601186" y="401616"/>
                  </a:lnTo>
                  <a:lnTo>
                    <a:pt x="16601186" y="3728513"/>
                  </a:lnTo>
                  <a:lnTo>
                    <a:pt x="16587959" y="3785635"/>
                  </a:lnTo>
                  <a:lnTo>
                    <a:pt x="16571979" y="3830252"/>
                  </a:lnTo>
                  <a:lnTo>
                    <a:pt x="16551729" y="3873101"/>
                  </a:lnTo>
                  <a:lnTo>
                    <a:pt x="16527340" y="3913863"/>
                  </a:lnTo>
                  <a:lnTo>
                    <a:pt x="16498945" y="3952218"/>
                  </a:lnTo>
                  <a:lnTo>
                    <a:pt x="16466675" y="3987849"/>
                  </a:lnTo>
                  <a:lnTo>
                    <a:pt x="16431044" y="4020119"/>
                  </a:lnTo>
                  <a:lnTo>
                    <a:pt x="16392689" y="4048514"/>
                  </a:lnTo>
                  <a:lnTo>
                    <a:pt x="16351928" y="4072902"/>
                  </a:lnTo>
                  <a:lnTo>
                    <a:pt x="16309079" y="4093152"/>
                  </a:lnTo>
                  <a:lnTo>
                    <a:pt x="16264462" y="4109132"/>
                  </a:lnTo>
                  <a:lnTo>
                    <a:pt x="16218394" y="4120709"/>
                  </a:lnTo>
                  <a:lnTo>
                    <a:pt x="16171194" y="4127752"/>
                  </a:lnTo>
                  <a:lnTo>
                    <a:pt x="16123181" y="4130129"/>
                  </a:lnTo>
                  <a:close/>
                </a:path>
              </a:pathLst>
            </a:custGeom>
            <a:solidFill>
              <a:srgbClr val="E7E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9521" y="5387238"/>
              <a:ext cx="16609060" cy="4130675"/>
            </a:xfrm>
            <a:custGeom>
              <a:avLst/>
              <a:gdLst/>
              <a:ahLst/>
              <a:cxnLst/>
              <a:rect l="l" t="t" r="r" b="b"/>
              <a:pathLst>
                <a:path w="16609060" h="4130675">
                  <a:moveTo>
                    <a:pt x="485774" y="0"/>
                  </a:moveTo>
                  <a:lnTo>
                    <a:pt x="16123149" y="0"/>
                  </a:lnTo>
                  <a:lnTo>
                    <a:pt x="16171163" y="2372"/>
                  </a:lnTo>
                  <a:lnTo>
                    <a:pt x="16218364" y="9412"/>
                  </a:lnTo>
                  <a:lnTo>
                    <a:pt x="16264434" y="20987"/>
                  </a:lnTo>
                  <a:lnTo>
                    <a:pt x="16309054" y="36965"/>
                  </a:lnTo>
                  <a:lnTo>
                    <a:pt x="16351905" y="57213"/>
                  </a:lnTo>
                  <a:lnTo>
                    <a:pt x="16392669" y="81601"/>
                  </a:lnTo>
                  <a:lnTo>
                    <a:pt x="16431028" y="109995"/>
                  </a:lnTo>
                  <a:lnTo>
                    <a:pt x="16466662" y="142265"/>
                  </a:lnTo>
                  <a:lnTo>
                    <a:pt x="16498935" y="177897"/>
                  </a:lnTo>
                  <a:lnTo>
                    <a:pt x="16527333" y="216254"/>
                  </a:lnTo>
                  <a:lnTo>
                    <a:pt x="16551724" y="257017"/>
                  </a:lnTo>
                  <a:lnTo>
                    <a:pt x="16571976" y="299868"/>
                  </a:lnTo>
                  <a:lnTo>
                    <a:pt x="16587957" y="344489"/>
                  </a:lnTo>
                  <a:lnTo>
                    <a:pt x="16599536" y="390560"/>
                  </a:lnTo>
                  <a:lnTo>
                    <a:pt x="16606579" y="437763"/>
                  </a:lnTo>
                  <a:lnTo>
                    <a:pt x="16608956" y="485777"/>
                  </a:lnTo>
                  <a:lnTo>
                    <a:pt x="16608956" y="3644352"/>
                  </a:lnTo>
                  <a:lnTo>
                    <a:pt x="16606579" y="3692368"/>
                  </a:lnTo>
                  <a:lnTo>
                    <a:pt x="16599535" y="3739571"/>
                  </a:lnTo>
                  <a:lnTo>
                    <a:pt x="16587956" y="3785642"/>
                  </a:lnTo>
                  <a:lnTo>
                    <a:pt x="16571974" y="3830262"/>
                  </a:lnTo>
                  <a:lnTo>
                    <a:pt x="16551722" y="3873113"/>
                  </a:lnTo>
                  <a:lnTo>
                    <a:pt x="16527330" y="3913876"/>
                  </a:lnTo>
                  <a:lnTo>
                    <a:pt x="16498932" y="3952232"/>
                  </a:lnTo>
                  <a:lnTo>
                    <a:pt x="16466659" y="3987863"/>
                  </a:lnTo>
                  <a:lnTo>
                    <a:pt x="16431025" y="4020133"/>
                  </a:lnTo>
                  <a:lnTo>
                    <a:pt x="16392667" y="4048527"/>
                  </a:lnTo>
                  <a:lnTo>
                    <a:pt x="16351903" y="4072914"/>
                  </a:lnTo>
                  <a:lnTo>
                    <a:pt x="16309051" y="4093162"/>
                  </a:lnTo>
                  <a:lnTo>
                    <a:pt x="16264432" y="4109139"/>
                  </a:lnTo>
                  <a:lnTo>
                    <a:pt x="16218362" y="4120713"/>
                  </a:lnTo>
                  <a:lnTo>
                    <a:pt x="16171162" y="4127753"/>
                  </a:lnTo>
                  <a:lnTo>
                    <a:pt x="16123149" y="4130129"/>
                  </a:lnTo>
                  <a:lnTo>
                    <a:pt x="485773" y="4130129"/>
                  </a:lnTo>
                  <a:lnTo>
                    <a:pt x="437760" y="4127752"/>
                  </a:lnTo>
                  <a:lnTo>
                    <a:pt x="390560" y="4120708"/>
                  </a:lnTo>
                  <a:lnTo>
                    <a:pt x="344492" y="4109131"/>
                  </a:lnTo>
                  <a:lnTo>
                    <a:pt x="299874" y="4093151"/>
                  </a:lnTo>
                  <a:lnTo>
                    <a:pt x="257025" y="4072900"/>
                  </a:lnTo>
                  <a:lnTo>
                    <a:pt x="216264" y="4048512"/>
                  </a:lnTo>
                  <a:lnTo>
                    <a:pt x="177908" y="4020116"/>
                  </a:lnTo>
                  <a:lnTo>
                    <a:pt x="142277" y="3987846"/>
                  </a:lnTo>
                  <a:lnTo>
                    <a:pt x="110008" y="3952215"/>
                  </a:lnTo>
                  <a:lnTo>
                    <a:pt x="81614" y="3913859"/>
                  </a:lnTo>
                  <a:lnTo>
                    <a:pt x="57225" y="3873097"/>
                  </a:lnTo>
                  <a:lnTo>
                    <a:pt x="36976" y="3830249"/>
                  </a:lnTo>
                  <a:lnTo>
                    <a:pt x="20996" y="3785631"/>
                  </a:lnTo>
                  <a:lnTo>
                    <a:pt x="9419" y="3739563"/>
                  </a:lnTo>
                  <a:lnTo>
                    <a:pt x="2377" y="3692363"/>
                  </a:lnTo>
                  <a:lnTo>
                    <a:pt x="0" y="3644350"/>
                  </a:lnTo>
                  <a:lnTo>
                    <a:pt x="0" y="485777"/>
                  </a:lnTo>
                  <a:lnTo>
                    <a:pt x="2376" y="437765"/>
                  </a:lnTo>
                  <a:lnTo>
                    <a:pt x="9419" y="390565"/>
                  </a:lnTo>
                  <a:lnTo>
                    <a:pt x="20996" y="344497"/>
                  </a:lnTo>
                  <a:lnTo>
                    <a:pt x="36976" y="299879"/>
                  </a:lnTo>
                  <a:lnTo>
                    <a:pt x="57226" y="257030"/>
                  </a:lnTo>
                  <a:lnTo>
                    <a:pt x="81614" y="216269"/>
                  </a:lnTo>
                  <a:lnTo>
                    <a:pt x="110009" y="177913"/>
                  </a:lnTo>
                  <a:lnTo>
                    <a:pt x="142278" y="142281"/>
                  </a:lnTo>
                  <a:lnTo>
                    <a:pt x="177909" y="110012"/>
                  </a:lnTo>
                  <a:lnTo>
                    <a:pt x="216264" y="81617"/>
                  </a:lnTo>
                  <a:lnTo>
                    <a:pt x="257026" y="57228"/>
                  </a:lnTo>
                  <a:lnTo>
                    <a:pt x="299875" y="36978"/>
                  </a:lnTo>
                  <a:lnTo>
                    <a:pt x="344493" y="20998"/>
                  </a:lnTo>
                  <a:lnTo>
                    <a:pt x="390561" y="9420"/>
                  </a:lnTo>
                  <a:lnTo>
                    <a:pt x="437761" y="2377"/>
                  </a:lnTo>
                  <a:lnTo>
                    <a:pt x="485774" y="0"/>
                  </a:lnTo>
                </a:path>
              </a:pathLst>
            </a:custGeom>
            <a:ln w="190500">
              <a:solidFill>
                <a:srgbClr val="5316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22895" y="6929491"/>
              <a:ext cx="13434694" cy="912494"/>
            </a:xfrm>
            <a:custGeom>
              <a:avLst/>
              <a:gdLst/>
              <a:ahLst/>
              <a:cxnLst/>
              <a:rect l="l" t="t" r="r" b="b"/>
              <a:pathLst>
                <a:path w="13434694" h="912495">
                  <a:moveTo>
                    <a:pt x="2996069" y="445376"/>
                  </a:moveTo>
                  <a:lnTo>
                    <a:pt x="2987344" y="364109"/>
                  </a:lnTo>
                  <a:lnTo>
                    <a:pt x="2976105" y="320408"/>
                  </a:lnTo>
                  <a:lnTo>
                    <a:pt x="2960776" y="278511"/>
                  </a:lnTo>
                  <a:lnTo>
                    <a:pt x="2941574" y="238645"/>
                  </a:lnTo>
                  <a:lnTo>
                    <a:pt x="2918726" y="201053"/>
                  </a:lnTo>
                  <a:lnTo>
                    <a:pt x="2892475" y="165950"/>
                  </a:lnTo>
                  <a:lnTo>
                    <a:pt x="2863050" y="133565"/>
                  </a:lnTo>
                  <a:lnTo>
                    <a:pt x="2830665" y="104127"/>
                  </a:lnTo>
                  <a:lnTo>
                    <a:pt x="2795562" y="77876"/>
                  </a:lnTo>
                  <a:lnTo>
                    <a:pt x="2757970" y="55041"/>
                  </a:lnTo>
                  <a:lnTo>
                    <a:pt x="2718104" y="35839"/>
                  </a:lnTo>
                  <a:lnTo>
                    <a:pt x="2676207" y="20497"/>
                  </a:lnTo>
                  <a:lnTo>
                    <a:pt x="2632506" y="9271"/>
                  </a:lnTo>
                  <a:lnTo>
                    <a:pt x="2587231" y="2362"/>
                  </a:lnTo>
                  <a:lnTo>
                    <a:pt x="2540609" y="0"/>
                  </a:lnTo>
                  <a:lnTo>
                    <a:pt x="456006" y="0"/>
                  </a:lnTo>
                  <a:lnTo>
                    <a:pt x="409384" y="2362"/>
                  </a:lnTo>
                  <a:lnTo>
                    <a:pt x="364109" y="9271"/>
                  </a:lnTo>
                  <a:lnTo>
                    <a:pt x="320408" y="20497"/>
                  </a:lnTo>
                  <a:lnTo>
                    <a:pt x="278511" y="35839"/>
                  </a:lnTo>
                  <a:lnTo>
                    <a:pt x="238645" y="55041"/>
                  </a:lnTo>
                  <a:lnTo>
                    <a:pt x="201053" y="77876"/>
                  </a:lnTo>
                  <a:lnTo>
                    <a:pt x="165950" y="104127"/>
                  </a:lnTo>
                  <a:lnTo>
                    <a:pt x="133565" y="133565"/>
                  </a:lnTo>
                  <a:lnTo>
                    <a:pt x="104127" y="165950"/>
                  </a:lnTo>
                  <a:lnTo>
                    <a:pt x="77889" y="201053"/>
                  </a:lnTo>
                  <a:lnTo>
                    <a:pt x="55041" y="238645"/>
                  </a:lnTo>
                  <a:lnTo>
                    <a:pt x="35839" y="278511"/>
                  </a:lnTo>
                  <a:lnTo>
                    <a:pt x="20510" y="320408"/>
                  </a:lnTo>
                  <a:lnTo>
                    <a:pt x="9271" y="364109"/>
                  </a:lnTo>
                  <a:lnTo>
                    <a:pt x="2362" y="409384"/>
                  </a:lnTo>
                  <a:lnTo>
                    <a:pt x="0" y="456006"/>
                  </a:lnTo>
                  <a:lnTo>
                    <a:pt x="2362" y="502627"/>
                  </a:lnTo>
                  <a:lnTo>
                    <a:pt x="9271" y="547903"/>
                  </a:lnTo>
                  <a:lnTo>
                    <a:pt x="20510" y="591604"/>
                  </a:lnTo>
                  <a:lnTo>
                    <a:pt x="35839" y="633501"/>
                  </a:lnTo>
                  <a:lnTo>
                    <a:pt x="55041" y="673366"/>
                  </a:lnTo>
                  <a:lnTo>
                    <a:pt x="77889" y="710958"/>
                  </a:lnTo>
                  <a:lnTo>
                    <a:pt x="104127" y="746061"/>
                  </a:lnTo>
                  <a:lnTo>
                    <a:pt x="133565" y="778446"/>
                  </a:lnTo>
                  <a:lnTo>
                    <a:pt x="165950" y="807872"/>
                  </a:lnTo>
                  <a:lnTo>
                    <a:pt x="201053" y="834123"/>
                  </a:lnTo>
                  <a:lnTo>
                    <a:pt x="238645" y="856970"/>
                  </a:lnTo>
                  <a:lnTo>
                    <a:pt x="278511" y="876173"/>
                  </a:lnTo>
                  <a:lnTo>
                    <a:pt x="320408" y="891501"/>
                  </a:lnTo>
                  <a:lnTo>
                    <a:pt x="364109" y="902741"/>
                  </a:lnTo>
                  <a:lnTo>
                    <a:pt x="409384" y="909650"/>
                  </a:lnTo>
                  <a:lnTo>
                    <a:pt x="456006" y="911999"/>
                  </a:lnTo>
                  <a:lnTo>
                    <a:pt x="2540609" y="911999"/>
                  </a:lnTo>
                  <a:lnTo>
                    <a:pt x="2587231" y="909650"/>
                  </a:lnTo>
                  <a:lnTo>
                    <a:pt x="2632506" y="902741"/>
                  </a:lnTo>
                  <a:lnTo>
                    <a:pt x="2676207" y="891501"/>
                  </a:lnTo>
                  <a:lnTo>
                    <a:pt x="2718104" y="876173"/>
                  </a:lnTo>
                  <a:lnTo>
                    <a:pt x="2757970" y="856970"/>
                  </a:lnTo>
                  <a:lnTo>
                    <a:pt x="2795562" y="834123"/>
                  </a:lnTo>
                  <a:lnTo>
                    <a:pt x="2830665" y="807872"/>
                  </a:lnTo>
                  <a:lnTo>
                    <a:pt x="2863050" y="778446"/>
                  </a:lnTo>
                  <a:lnTo>
                    <a:pt x="2892475" y="746061"/>
                  </a:lnTo>
                  <a:lnTo>
                    <a:pt x="2918726" y="710958"/>
                  </a:lnTo>
                  <a:lnTo>
                    <a:pt x="2941574" y="673366"/>
                  </a:lnTo>
                  <a:lnTo>
                    <a:pt x="2960776" y="633501"/>
                  </a:lnTo>
                  <a:lnTo>
                    <a:pt x="2976105" y="591604"/>
                  </a:lnTo>
                  <a:lnTo>
                    <a:pt x="2987344" y="547903"/>
                  </a:lnTo>
                  <a:lnTo>
                    <a:pt x="2994253" y="502627"/>
                  </a:lnTo>
                  <a:lnTo>
                    <a:pt x="2996069" y="466623"/>
                  </a:lnTo>
                  <a:lnTo>
                    <a:pt x="2996069" y="445376"/>
                  </a:lnTo>
                  <a:close/>
                </a:path>
                <a:path w="13434694" h="912495">
                  <a:moveTo>
                    <a:pt x="8215122" y="445376"/>
                  </a:moveTo>
                  <a:lnTo>
                    <a:pt x="8206397" y="364109"/>
                  </a:lnTo>
                  <a:lnTo>
                    <a:pt x="8195157" y="320408"/>
                  </a:lnTo>
                  <a:lnTo>
                    <a:pt x="8179816" y="278511"/>
                  </a:lnTo>
                  <a:lnTo>
                    <a:pt x="8160613" y="238645"/>
                  </a:lnTo>
                  <a:lnTo>
                    <a:pt x="8137779" y="201053"/>
                  </a:lnTo>
                  <a:lnTo>
                    <a:pt x="8111528" y="165950"/>
                  </a:lnTo>
                  <a:lnTo>
                    <a:pt x="8082102" y="133565"/>
                  </a:lnTo>
                  <a:lnTo>
                    <a:pt x="8049717" y="104127"/>
                  </a:lnTo>
                  <a:lnTo>
                    <a:pt x="8014614" y="77876"/>
                  </a:lnTo>
                  <a:lnTo>
                    <a:pt x="7977010" y="55041"/>
                  </a:lnTo>
                  <a:lnTo>
                    <a:pt x="7937157" y="35839"/>
                  </a:lnTo>
                  <a:lnTo>
                    <a:pt x="7895260" y="20497"/>
                  </a:lnTo>
                  <a:lnTo>
                    <a:pt x="7851559" y="9271"/>
                  </a:lnTo>
                  <a:lnTo>
                    <a:pt x="7806283" y="2362"/>
                  </a:lnTo>
                  <a:lnTo>
                    <a:pt x="7759649" y="0"/>
                  </a:lnTo>
                  <a:lnTo>
                    <a:pt x="5675058" y="0"/>
                  </a:lnTo>
                  <a:lnTo>
                    <a:pt x="5628424" y="2362"/>
                  </a:lnTo>
                  <a:lnTo>
                    <a:pt x="5583148" y="9271"/>
                  </a:lnTo>
                  <a:lnTo>
                    <a:pt x="5539448" y="20497"/>
                  </a:lnTo>
                  <a:lnTo>
                    <a:pt x="5497550" y="35839"/>
                  </a:lnTo>
                  <a:lnTo>
                    <a:pt x="5457698" y="55041"/>
                  </a:lnTo>
                  <a:lnTo>
                    <a:pt x="5420093" y="77876"/>
                  </a:lnTo>
                  <a:lnTo>
                    <a:pt x="5384990" y="104127"/>
                  </a:lnTo>
                  <a:lnTo>
                    <a:pt x="5352605" y="133565"/>
                  </a:lnTo>
                  <a:lnTo>
                    <a:pt x="5323179" y="165950"/>
                  </a:lnTo>
                  <a:lnTo>
                    <a:pt x="5296928" y="201053"/>
                  </a:lnTo>
                  <a:lnTo>
                    <a:pt x="5274094" y="238645"/>
                  </a:lnTo>
                  <a:lnTo>
                    <a:pt x="5254891" y="278511"/>
                  </a:lnTo>
                  <a:lnTo>
                    <a:pt x="5239550" y="320408"/>
                  </a:lnTo>
                  <a:lnTo>
                    <a:pt x="5228310" y="364109"/>
                  </a:lnTo>
                  <a:lnTo>
                    <a:pt x="5221402" y="409384"/>
                  </a:lnTo>
                  <a:lnTo>
                    <a:pt x="5219052" y="456006"/>
                  </a:lnTo>
                  <a:lnTo>
                    <a:pt x="5221402" y="502627"/>
                  </a:lnTo>
                  <a:lnTo>
                    <a:pt x="5228310" y="547903"/>
                  </a:lnTo>
                  <a:lnTo>
                    <a:pt x="5239550" y="591604"/>
                  </a:lnTo>
                  <a:lnTo>
                    <a:pt x="5254891" y="633501"/>
                  </a:lnTo>
                  <a:lnTo>
                    <a:pt x="5274094" y="673366"/>
                  </a:lnTo>
                  <a:lnTo>
                    <a:pt x="5296928" y="710958"/>
                  </a:lnTo>
                  <a:lnTo>
                    <a:pt x="5323179" y="746061"/>
                  </a:lnTo>
                  <a:lnTo>
                    <a:pt x="5352605" y="778446"/>
                  </a:lnTo>
                  <a:lnTo>
                    <a:pt x="5384990" y="807872"/>
                  </a:lnTo>
                  <a:lnTo>
                    <a:pt x="5420093" y="834123"/>
                  </a:lnTo>
                  <a:lnTo>
                    <a:pt x="5457698" y="856970"/>
                  </a:lnTo>
                  <a:lnTo>
                    <a:pt x="5497550" y="876173"/>
                  </a:lnTo>
                  <a:lnTo>
                    <a:pt x="5539448" y="891501"/>
                  </a:lnTo>
                  <a:lnTo>
                    <a:pt x="5583148" y="902741"/>
                  </a:lnTo>
                  <a:lnTo>
                    <a:pt x="5628424" y="909650"/>
                  </a:lnTo>
                  <a:lnTo>
                    <a:pt x="5675058" y="911999"/>
                  </a:lnTo>
                  <a:lnTo>
                    <a:pt x="7759649" y="911999"/>
                  </a:lnTo>
                  <a:lnTo>
                    <a:pt x="7806283" y="909650"/>
                  </a:lnTo>
                  <a:lnTo>
                    <a:pt x="7851559" y="902741"/>
                  </a:lnTo>
                  <a:lnTo>
                    <a:pt x="7895260" y="891501"/>
                  </a:lnTo>
                  <a:lnTo>
                    <a:pt x="7937157" y="876173"/>
                  </a:lnTo>
                  <a:lnTo>
                    <a:pt x="7977010" y="856970"/>
                  </a:lnTo>
                  <a:lnTo>
                    <a:pt x="8014614" y="834123"/>
                  </a:lnTo>
                  <a:lnTo>
                    <a:pt x="8049717" y="807872"/>
                  </a:lnTo>
                  <a:lnTo>
                    <a:pt x="8082102" y="778446"/>
                  </a:lnTo>
                  <a:lnTo>
                    <a:pt x="8111528" y="746061"/>
                  </a:lnTo>
                  <a:lnTo>
                    <a:pt x="8137779" y="710958"/>
                  </a:lnTo>
                  <a:lnTo>
                    <a:pt x="8160613" y="673366"/>
                  </a:lnTo>
                  <a:lnTo>
                    <a:pt x="8179816" y="633501"/>
                  </a:lnTo>
                  <a:lnTo>
                    <a:pt x="8195157" y="591604"/>
                  </a:lnTo>
                  <a:lnTo>
                    <a:pt x="8206397" y="547903"/>
                  </a:lnTo>
                  <a:lnTo>
                    <a:pt x="8213306" y="502627"/>
                  </a:lnTo>
                  <a:lnTo>
                    <a:pt x="8215122" y="466636"/>
                  </a:lnTo>
                  <a:lnTo>
                    <a:pt x="8215122" y="445376"/>
                  </a:lnTo>
                  <a:close/>
                </a:path>
                <a:path w="13434694" h="912495">
                  <a:moveTo>
                    <a:pt x="13434162" y="445389"/>
                  </a:moveTo>
                  <a:lnTo>
                    <a:pt x="13425437" y="364109"/>
                  </a:lnTo>
                  <a:lnTo>
                    <a:pt x="13414197" y="320408"/>
                  </a:lnTo>
                  <a:lnTo>
                    <a:pt x="13398868" y="278511"/>
                  </a:lnTo>
                  <a:lnTo>
                    <a:pt x="13379666" y="238645"/>
                  </a:lnTo>
                  <a:lnTo>
                    <a:pt x="13356819" y="201053"/>
                  </a:lnTo>
                  <a:lnTo>
                    <a:pt x="13330568" y="165950"/>
                  </a:lnTo>
                  <a:lnTo>
                    <a:pt x="13301142" y="133565"/>
                  </a:lnTo>
                  <a:lnTo>
                    <a:pt x="13268757" y="104127"/>
                  </a:lnTo>
                  <a:lnTo>
                    <a:pt x="13233654" y="77876"/>
                  </a:lnTo>
                  <a:lnTo>
                    <a:pt x="13196062" y="55041"/>
                  </a:lnTo>
                  <a:lnTo>
                    <a:pt x="13156197" y="35839"/>
                  </a:lnTo>
                  <a:lnTo>
                    <a:pt x="13114300" y="20497"/>
                  </a:lnTo>
                  <a:lnTo>
                    <a:pt x="13070599" y="9271"/>
                  </a:lnTo>
                  <a:lnTo>
                    <a:pt x="13025323" y="2362"/>
                  </a:lnTo>
                  <a:lnTo>
                    <a:pt x="12978702" y="0"/>
                  </a:lnTo>
                  <a:lnTo>
                    <a:pt x="10894098" y="0"/>
                  </a:lnTo>
                  <a:lnTo>
                    <a:pt x="10847476" y="2362"/>
                  </a:lnTo>
                  <a:lnTo>
                    <a:pt x="10802201" y="9271"/>
                  </a:lnTo>
                  <a:lnTo>
                    <a:pt x="10758500" y="20497"/>
                  </a:lnTo>
                  <a:lnTo>
                    <a:pt x="10716603" y="35839"/>
                  </a:lnTo>
                  <a:lnTo>
                    <a:pt x="10676738" y="55041"/>
                  </a:lnTo>
                  <a:lnTo>
                    <a:pt x="10639146" y="77876"/>
                  </a:lnTo>
                  <a:lnTo>
                    <a:pt x="10604043" y="104127"/>
                  </a:lnTo>
                  <a:lnTo>
                    <a:pt x="10571658" y="133565"/>
                  </a:lnTo>
                  <a:lnTo>
                    <a:pt x="10542219" y="165950"/>
                  </a:lnTo>
                  <a:lnTo>
                    <a:pt x="10515981" y="201053"/>
                  </a:lnTo>
                  <a:lnTo>
                    <a:pt x="10493134" y="238645"/>
                  </a:lnTo>
                  <a:lnTo>
                    <a:pt x="10473931" y="278511"/>
                  </a:lnTo>
                  <a:lnTo>
                    <a:pt x="10458602" y="320408"/>
                  </a:lnTo>
                  <a:lnTo>
                    <a:pt x="10447363" y="364109"/>
                  </a:lnTo>
                  <a:lnTo>
                    <a:pt x="10440454" y="409384"/>
                  </a:lnTo>
                  <a:lnTo>
                    <a:pt x="10438092" y="456006"/>
                  </a:lnTo>
                  <a:lnTo>
                    <a:pt x="10440454" y="502627"/>
                  </a:lnTo>
                  <a:lnTo>
                    <a:pt x="10447363" y="547903"/>
                  </a:lnTo>
                  <a:lnTo>
                    <a:pt x="10458602" y="591604"/>
                  </a:lnTo>
                  <a:lnTo>
                    <a:pt x="10473931" y="633501"/>
                  </a:lnTo>
                  <a:lnTo>
                    <a:pt x="10493134" y="673366"/>
                  </a:lnTo>
                  <a:lnTo>
                    <a:pt x="10515981" y="710958"/>
                  </a:lnTo>
                  <a:lnTo>
                    <a:pt x="10542219" y="746061"/>
                  </a:lnTo>
                  <a:lnTo>
                    <a:pt x="10571658" y="778446"/>
                  </a:lnTo>
                  <a:lnTo>
                    <a:pt x="10604043" y="807872"/>
                  </a:lnTo>
                  <a:lnTo>
                    <a:pt x="10639146" y="834123"/>
                  </a:lnTo>
                  <a:lnTo>
                    <a:pt x="10676738" y="856970"/>
                  </a:lnTo>
                  <a:lnTo>
                    <a:pt x="10716603" y="876173"/>
                  </a:lnTo>
                  <a:lnTo>
                    <a:pt x="10758500" y="891501"/>
                  </a:lnTo>
                  <a:lnTo>
                    <a:pt x="10802201" y="902741"/>
                  </a:lnTo>
                  <a:lnTo>
                    <a:pt x="10847476" y="909650"/>
                  </a:lnTo>
                  <a:lnTo>
                    <a:pt x="10894098" y="911999"/>
                  </a:lnTo>
                  <a:lnTo>
                    <a:pt x="12978702" y="911999"/>
                  </a:lnTo>
                  <a:lnTo>
                    <a:pt x="13025323" y="909650"/>
                  </a:lnTo>
                  <a:lnTo>
                    <a:pt x="13070599" y="902741"/>
                  </a:lnTo>
                  <a:lnTo>
                    <a:pt x="13114300" y="891501"/>
                  </a:lnTo>
                  <a:lnTo>
                    <a:pt x="13156197" y="876173"/>
                  </a:lnTo>
                  <a:lnTo>
                    <a:pt x="13196062" y="856970"/>
                  </a:lnTo>
                  <a:lnTo>
                    <a:pt x="13233654" y="834123"/>
                  </a:lnTo>
                  <a:lnTo>
                    <a:pt x="13268757" y="807872"/>
                  </a:lnTo>
                  <a:lnTo>
                    <a:pt x="13301142" y="778446"/>
                  </a:lnTo>
                  <a:lnTo>
                    <a:pt x="13330568" y="746061"/>
                  </a:lnTo>
                  <a:lnTo>
                    <a:pt x="13356819" y="710958"/>
                  </a:lnTo>
                  <a:lnTo>
                    <a:pt x="13379666" y="673366"/>
                  </a:lnTo>
                  <a:lnTo>
                    <a:pt x="13398868" y="633501"/>
                  </a:lnTo>
                  <a:lnTo>
                    <a:pt x="13414197" y="591604"/>
                  </a:lnTo>
                  <a:lnTo>
                    <a:pt x="13425437" y="547903"/>
                  </a:lnTo>
                  <a:lnTo>
                    <a:pt x="13432346" y="502627"/>
                  </a:lnTo>
                  <a:lnTo>
                    <a:pt x="13434162" y="466623"/>
                  </a:lnTo>
                  <a:lnTo>
                    <a:pt x="13434162" y="445389"/>
                  </a:lnTo>
                  <a:close/>
                </a:path>
              </a:pathLst>
            </a:custGeom>
            <a:solidFill>
              <a:srgbClr val="531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31852" y="233015"/>
            <a:ext cx="15808348" cy="1601721"/>
          </a:xfrm>
          <a:prstGeom prst="rect">
            <a:avLst/>
          </a:prstGeom>
        </p:spPr>
        <p:txBody>
          <a:bodyPr vert="horz" wrap="square" lIns="0" tIns="393700" rIns="0" bIns="0" rtlCol="0">
            <a:spAutoFit/>
          </a:bodyPr>
          <a:lstStyle/>
          <a:p>
            <a:pPr marL="12700" marR="5080" indent="120014">
              <a:lnSpc>
                <a:spcPct val="75000"/>
              </a:lnSpc>
              <a:spcBef>
                <a:spcPts val="3100"/>
              </a:spcBef>
            </a:pPr>
            <a:r>
              <a:rPr lang="en-US" spc="160" dirty="0">
                <a:solidFill>
                  <a:schemeClr val="accent4">
                    <a:lumMod val="75000"/>
                  </a:schemeClr>
                </a:solidFill>
              </a:rPr>
              <a:t>My Internship Journey </a:t>
            </a:r>
            <a:endParaRPr spc="254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DC46A5-8D13-4277-9888-2769CEC32F04}"/>
              </a:ext>
            </a:extLst>
          </p:cNvPr>
          <p:cNvSpPr txBox="1"/>
          <p:nvPr/>
        </p:nvSpPr>
        <p:spPr>
          <a:xfrm>
            <a:off x="3037256" y="5476932"/>
            <a:ext cx="25403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Algerian" panose="04020705040A02060702" pitchFamily="82" charset="0"/>
              </a:rPr>
              <a:t>FUN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2519D3-7F0D-42E4-8006-4E491F76A433}"/>
              </a:ext>
            </a:extLst>
          </p:cNvPr>
          <p:cNvSpPr txBox="1"/>
          <p:nvPr/>
        </p:nvSpPr>
        <p:spPr>
          <a:xfrm>
            <a:off x="7696200" y="5476932"/>
            <a:ext cx="228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Algerian" panose="04020705040A02060702" pitchFamily="82" charset="0"/>
              </a:rPr>
              <a:t>learn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C6A831-1E6F-46AD-BC82-F9B3392A3458}"/>
              </a:ext>
            </a:extLst>
          </p:cNvPr>
          <p:cNvSpPr txBox="1"/>
          <p:nvPr/>
        </p:nvSpPr>
        <p:spPr>
          <a:xfrm>
            <a:off x="13211164" y="5441415"/>
            <a:ext cx="2438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Algerian" panose="04020705040A02060702" pitchFamily="82" charset="0"/>
              </a:rPr>
              <a:t>Grow</a:t>
            </a:r>
          </a:p>
          <a:p>
            <a:endParaRPr lang="en-US" sz="5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B8AC9A4D-BF4C-4C77-AF4A-BAE17D76CD02}"/>
              </a:ext>
            </a:extLst>
          </p:cNvPr>
          <p:cNvSpPr/>
          <p:nvPr/>
        </p:nvSpPr>
        <p:spPr>
          <a:xfrm>
            <a:off x="4667574" y="7272218"/>
            <a:ext cx="3048000" cy="1418163"/>
          </a:xfrm>
          <a:prstGeom prst="flowChartTermina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DIFFERENT FUNCTIONS </a:t>
            </a:r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001A4C7B-1EB4-4DF4-A629-8AF362A34D76}"/>
              </a:ext>
            </a:extLst>
          </p:cNvPr>
          <p:cNvSpPr/>
          <p:nvPr/>
        </p:nvSpPr>
        <p:spPr>
          <a:xfrm>
            <a:off x="10015969" y="7302562"/>
            <a:ext cx="3048000" cy="1418163"/>
          </a:xfrm>
          <a:prstGeom prst="flowChartTermina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INBUILT LIBRARIES </a:t>
            </a:r>
          </a:p>
        </p:txBody>
      </p:sp>
      <p:sp>
        <p:nvSpPr>
          <p:cNvPr id="31" name="Flowchart: Terminator 30">
            <a:extLst>
              <a:ext uri="{FF2B5EF4-FFF2-40B4-BE49-F238E27FC236}">
                <a16:creationId xmlns:a16="http://schemas.microsoft.com/office/drawing/2014/main" id="{C917952C-9A99-41B5-9DE5-4A1C0755F53B}"/>
              </a:ext>
            </a:extLst>
          </p:cNvPr>
          <p:cNvSpPr/>
          <p:nvPr/>
        </p:nvSpPr>
        <p:spPr>
          <a:xfrm>
            <a:off x="4679197" y="2822308"/>
            <a:ext cx="3048000" cy="1418163"/>
          </a:xfrm>
          <a:prstGeom prst="flowChartTermina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NEW CODES </a:t>
            </a:r>
          </a:p>
        </p:txBody>
      </p:sp>
      <p:sp>
        <p:nvSpPr>
          <p:cNvPr id="32" name="Flowchart: Terminator 31">
            <a:extLst>
              <a:ext uri="{FF2B5EF4-FFF2-40B4-BE49-F238E27FC236}">
                <a16:creationId xmlns:a16="http://schemas.microsoft.com/office/drawing/2014/main" id="{D1EA9906-3E95-43AF-82E6-350B342B6C36}"/>
              </a:ext>
            </a:extLst>
          </p:cNvPr>
          <p:cNvSpPr/>
          <p:nvPr/>
        </p:nvSpPr>
        <p:spPr>
          <a:xfrm>
            <a:off x="10363200" y="2870975"/>
            <a:ext cx="3048000" cy="1418163"/>
          </a:xfrm>
          <a:prstGeom prst="flowChartTermina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UNDERSTANDING HOW AI WORKS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649" y="677715"/>
            <a:ext cx="10636885" cy="2005964"/>
          </a:xfrm>
          <a:custGeom>
            <a:avLst/>
            <a:gdLst/>
            <a:ahLst/>
            <a:cxnLst/>
            <a:rect l="l" t="t" r="r" b="b"/>
            <a:pathLst>
              <a:path w="10636885" h="2005964">
                <a:moveTo>
                  <a:pt x="10150612" y="2005367"/>
                </a:moveTo>
                <a:lnTo>
                  <a:pt x="485775" y="2005367"/>
                </a:lnTo>
                <a:lnTo>
                  <a:pt x="437762" y="2002990"/>
                </a:lnTo>
                <a:lnTo>
                  <a:pt x="390562" y="1995947"/>
                </a:lnTo>
                <a:lnTo>
                  <a:pt x="344494" y="1984370"/>
                </a:lnTo>
                <a:lnTo>
                  <a:pt x="299876" y="1968390"/>
                </a:lnTo>
                <a:lnTo>
                  <a:pt x="257028" y="1948140"/>
                </a:lnTo>
                <a:lnTo>
                  <a:pt x="216266" y="1923751"/>
                </a:lnTo>
                <a:lnTo>
                  <a:pt x="177911" y="1895356"/>
                </a:lnTo>
                <a:lnTo>
                  <a:pt x="142280" y="1863087"/>
                </a:lnTo>
                <a:lnTo>
                  <a:pt x="110010" y="1827456"/>
                </a:lnTo>
                <a:lnTo>
                  <a:pt x="81615" y="1789101"/>
                </a:lnTo>
                <a:lnTo>
                  <a:pt x="57227" y="1748339"/>
                </a:lnTo>
                <a:lnTo>
                  <a:pt x="36977" y="1705490"/>
                </a:lnTo>
                <a:lnTo>
                  <a:pt x="20997" y="1660873"/>
                </a:lnTo>
                <a:lnTo>
                  <a:pt x="9420" y="1614805"/>
                </a:lnTo>
                <a:lnTo>
                  <a:pt x="2377" y="1567605"/>
                </a:lnTo>
                <a:lnTo>
                  <a:pt x="0" y="1519592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0150612" y="0"/>
                </a:lnTo>
                <a:lnTo>
                  <a:pt x="10198625" y="2377"/>
                </a:lnTo>
                <a:lnTo>
                  <a:pt x="10245825" y="9420"/>
                </a:lnTo>
                <a:lnTo>
                  <a:pt x="10291893" y="20997"/>
                </a:lnTo>
                <a:lnTo>
                  <a:pt x="10336510" y="36977"/>
                </a:lnTo>
                <a:lnTo>
                  <a:pt x="10379359" y="57227"/>
                </a:lnTo>
                <a:lnTo>
                  <a:pt x="10420120" y="81615"/>
                </a:lnTo>
                <a:lnTo>
                  <a:pt x="10458476" y="110010"/>
                </a:lnTo>
                <a:lnTo>
                  <a:pt x="10494107" y="142280"/>
                </a:lnTo>
                <a:lnTo>
                  <a:pt x="10526376" y="177911"/>
                </a:lnTo>
                <a:lnTo>
                  <a:pt x="10554771" y="216266"/>
                </a:lnTo>
                <a:lnTo>
                  <a:pt x="10579160" y="257028"/>
                </a:lnTo>
                <a:lnTo>
                  <a:pt x="10599410" y="299876"/>
                </a:lnTo>
                <a:lnTo>
                  <a:pt x="10615389" y="344494"/>
                </a:lnTo>
                <a:lnTo>
                  <a:pt x="10626967" y="390562"/>
                </a:lnTo>
                <a:lnTo>
                  <a:pt x="10634010" y="437762"/>
                </a:lnTo>
                <a:lnTo>
                  <a:pt x="10636387" y="485775"/>
                </a:lnTo>
                <a:lnTo>
                  <a:pt x="10636387" y="1519592"/>
                </a:lnTo>
                <a:lnTo>
                  <a:pt x="10634010" y="1567605"/>
                </a:lnTo>
                <a:lnTo>
                  <a:pt x="10626967" y="1614805"/>
                </a:lnTo>
                <a:lnTo>
                  <a:pt x="10615389" y="1660873"/>
                </a:lnTo>
                <a:lnTo>
                  <a:pt x="10599410" y="1705490"/>
                </a:lnTo>
                <a:lnTo>
                  <a:pt x="10579160" y="1748339"/>
                </a:lnTo>
                <a:lnTo>
                  <a:pt x="10554771" y="1789101"/>
                </a:lnTo>
                <a:lnTo>
                  <a:pt x="10526376" y="1827456"/>
                </a:lnTo>
                <a:lnTo>
                  <a:pt x="10494107" y="1863087"/>
                </a:lnTo>
                <a:lnTo>
                  <a:pt x="10458476" y="1895356"/>
                </a:lnTo>
                <a:lnTo>
                  <a:pt x="10420120" y="1923751"/>
                </a:lnTo>
                <a:lnTo>
                  <a:pt x="10379359" y="1948140"/>
                </a:lnTo>
                <a:lnTo>
                  <a:pt x="10336510" y="1968390"/>
                </a:lnTo>
                <a:lnTo>
                  <a:pt x="10291893" y="1984370"/>
                </a:lnTo>
                <a:lnTo>
                  <a:pt x="10245825" y="1995947"/>
                </a:lnTo>
                <a:lnTo>
                  <a:pt x="10198625" y="2002990"/>
                </a:lnTo>
                <a:lnTo>
                  <a:pt x="10150612" y="2005367"/>
                </a:lnTo>
                <a:close/>
              </a:path>
            </a:pathLst>
          </a:custGeom>
          <a:solidFill>
            <a:srgbClr val="5316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373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About My App:</a:t>
            </a:r>
            <a:endParaRPr spc="75" dirty="0"/>
          </a:p>
        </p:txBody>
      </p:sp>
      <p:grpSp>
        <p:nvGrpSpPr>
          <p:cNvPr id="4" name="object 4"/>
          <p:cNvGrpSpPr/>
          <p:nvPr/>
        </p:nvGrpSpPr>
        <p:grpSpPr>
          <a:xfrm>
            <a:off x="573398" y="2912009"/>
            <a:ext cx="10827385" cy="6791325"/>
            <a:chOff x="573398" y="2912009"/>
            <a:chExt cx="10827385" cy="6791325"/>
          </a:xfrm>
        </p:grpSpPr>
        <p:sp>
          <p:nvSpPr>
            <p:cNvPr id="5" name="object 5"/>
            <p:cNvSpPr/>
            <p:nvPr/>
          </p:nvSpPr>
          <p:spPr>
            <a:xfrm>
              <a:off x="668649" y="3007259"/>
              <a:ext cx="10625455" cy="6602095"/>
            </a:xfrm>
            <a:custGeom>
              <a:avLst/>
              <a:gdLst/>
              <a:ahLst/>
              <a:cxnLst/>
              <a:rect l="l" t="t" r="r" b="b"/>
              <a:pathLst>
                <a:path w="10625455" h="6602095">
                  <a:moveTo>
                    <a:pt x="10150612" y="6602024"/>
                  </a:moveTo>
                  <a:lnTo>
                    <a:pt x="485775" y="6602024"/>
                  </a:lnTo>
                  <a:lnTo>
                    <a:pt x="437762" y="6599647"/>
                  </a:lnTo>
                  <a:lnTo>
                    <a:pt x="390562" y="6592604"/>
                  </a:lnTo>
                  <a:lnTo>
                    <a:pt x="344494" y="6581026"/>
                  </a:lnTo>
                  <a:lnTo>
                    <a:pt x="299876" y="6565046"/>
                  </a:lnTo>
                  <a:lnTo>
                    <a:pt x="257028" y="6544796"/>
                  </a:lnTo>
                  <a:lnTo>
                    <a:pt x="216266" y="6520408"/>
                  </a:lnTo>
                  <a:lnTo>
                    <a:pt x="177911" y="6492013"/>
                  </a:lnTo>
                  <a:lnTo>
                    <a:pt x="142280" y="6459744"/>
                  </a:lnTo>
                  <a:lnTo>
                    <a:pt x="110010" y="6424113"/>
                  </a:lnTo>
                  <a:lnTo>
                    <a:pt x="81615" y="6385757"/>
                  </a:lnTo>
                  <a:lnTo>
                    <a:pt x="57227" y="6344996"/>
                  </a:lnTo>
                  <a:lnTo>
                    <a:pt x="36977" y="6302147"/>
                  </a:lnTo>
                  <a:lnTo>
                    <a:pt x="20997" y="6257529"/>
                  </a:lnTo>
                  <a:lnTo>
                    <a:pt x="9420" y="6211461"/>
                  </a:lnTo>
                  <a:lnTo>
                    <a:pt x="2377" y="6164262"/>
                  </a:lnTo>
                  <a:lnTo>
                    <a:pt x="0" y="6116249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10150612" y="0"/>
                  </a:lnTo>
                  <a:lnTo>
                    <a:pt x="10198625" y="2377"/>
                  </a:lnTo>
                  <a:lnTo>
                    <a:pt x="10245824" y="9420"/>
                  </a:lnTo>
                  <a:lnTo>
                    <a:pt x="10291892" y="20997"/>
                  </a:lnTo>
                  <a:lnTo>
                    <a:pt x="10336510" y="36977"/>
                  </a:lnTo>
                  <a:lnTo>
                    <a:pt x="10379359" y="57227"/>
                  </a:lnTo>
                  <a:lnTo>
                    <a:pt x="10420120" y="81615"/>
                  </a:lnTo>
                  <a:lnTo>
                    <a:pt x="10458476" y="110010"/>
                  </a:lnTo>
                  <a:lnTo>
                    <a:pt x="10494107" y="142280"/>
                  </a:lnTo>
                  <a:lnTo>
                    <a:pt x="10526376" y="177911"/>
                  </a:lnTo>
                  <a:lnTo>
                    <a:pt x="10554771" y="216266"/>
                  </a:lnTo>
                  <a:lnTo>
                    <a:pt x="10579159" y="257028"/>
                  </a:lnTo>
                  <a:lnTo>
                    <a:pt x="10599409" y="299876"/>
                  </a:lnTo>
                  <a:lnTo>
                    <a:pt x="10615389" y="344494"/>
                  </a:lnTo>
                  <a:lnTo>
                    <a:pt x="10625132" y="383266"/>
                  </a:lnTo>
                  <a:lnTo>
                    <a:pt x="10625132" y="6218757"/>
                  </a:lnTo>
                  <a:lnTo>
                    <a:pt x="10615389" y="6257529"/>
                  </a:lnTo>
                  <a:lnTo>
                    <a:pt x="10599409" y="6302147"/>
                  </a:lnTo>
                  <a:lnTo>
                    <a:pt x="10579159" y="6344996"/>
                  </a:lnTo>
                  <a:lnTo>
                    <a:pt x="10554771" y="6385757"/>
                  </a:lnTo>
                  <a:lnTo>
                    <a:pt x="10526376" y="6424113"/>
                  </a:lnTo>
                  <a:lnTo>
                    <a:pt x="10494107" y="6459744"/>
                  </a:lnTo>
                  <a:lnTo>
                    <a:pt x="10458476" y="6492013"/>
                  </a:lnTo>
                  <a:lnTo>
                    <a:pt x="10420120" y="6520408"/>
                  </a:lnTo>
                  <a:lnTo>
                    <a:pt x="10379359" y="6544796"/>
                  </a:lnTo>
                  <a:lnTo>
                    <a:pt x="10336510" y="6565046"/>
                  </a:lnTo>
                  <a:lnTo>
                    <a:pt x="10291892" y="6581026"/>
                  </a:lnTo>
                  <a:lnTo>
                    <a:pt x="10245824" y="6592604"/>
                  </a:lnTo>
                  <a:lnTo>
                    <a:pt x="10198625" y="6599647"/>
                  </a:lnTo>
                  <a:lnTo>
                    <a:pt x="10150612" y="6602024"/>
                  </a:lnTo>
                  <a:close/>
                </a:path>
              </a:pathLst>
            </a:custGeom>
            <a:solidFill>
              <a:srgbClr val="E7E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8648" y="3007259"/>
              <a:ext cx="10636885" cy="6600825"/>
            </a:xfrm>
            <a:custGeom>
              <a:avLst/>
              <a:gdLst/>
              <a:ahLst/>
              <a:cxnLst/>
              <a:rect l="l" t="t" r="r" b="b"/>
              <a:pathLst>
                <a:path w="10636885" h="6600825">
                  <a:moveTo>
                    <a:pt x="461551" y="6600808"/>
                  </a:moveTo>
                  <a:lnTo>
                    <a:pt x="390552" y="6592600"/>
                  </a:lnTo>
                  <a:lnTo>
                    <a:pt x="344482" y="6581021"/>
                  </a:lnTo>
                  <a:lnTo>
                    <a:pt x="299863" y="6565039"/>
                  </a:lnTo>
                  <a:lnTo>
                    <a:pt x="257013" y="6544787"/>
                  </a:lnTo>
                  <a:lnTo>
                    <a:pt x="216251" y="6520395"/>
                  </a:lnTo>
                  <a:lnTo>
                    <a:pt x="177895" y="6491998"/>
                  </a:lnTo>
                  <a:lnTo>
                    <a:pt x="142264" y="6459725"/>
                  </a:lnTo>
                  <a:lnTo>
                    <a:pt x="109996" y="6424092"/>
                  </a:lnTo>
                  <a:lnTo>
                    <a:pt x="81603" y="6385734"/>
                  </a:lnTo>
                  <a:lnTo>
                    <a:pt x="57216" y="6344970"/>
                  </a:lnTo>
                  <a:lnTo>
                    <a:pt x="36968" y="6302120"/>
                  </a:lnTo>
                  <a:lnTo>
                    <a:pt x="20991" y="6257501"/>
                  </a:lnTo>
                  <a:lnTo>
                    <a:pt x="9416" y="6211433"/>
                  </a:lnTo>
                  <a:lnTo>
                    <a:pt x="2376" y="6164233"/>
                  </a:lnTo>
                  <a:lnTo>
                    <a:pt x="0" y="6116221"/>
                  </a:lnTo>
                  <a:lnTo>
                    <a:pt x="0" y="485793"/>
                  </a:lnTo>
                  <a:lnTo>
                    <a:pt x="2375" y="437780"/>
                  </a:lnTo>
                  <a:lnTo>
                    <a:pt x="9416" y="390580"/>
                  </a:lnTo>
                  <a:lnTo>
                    <a:pt x="20992" y="344511"/>
                  </a:lnTo>
                  <a:lnTo>
                    <a:pt x="36970" y="299893"/>
                  </a:lnTo>
                  <a:lnTo>
                    <a:pt x="57219" y="257043"/>
                  </a:lnTo>
                  <a:lnTo>
                    <a:pt x="81606" y="216280"/>
                  </a:lnTo>
                  <a:lnTo>
                    <a:pt x="110000" y="177923"/>
                  </a:lnTo>
                  <a:lnTo>
                    <a:pt x="142269" y="142290"/>
                  </a:lnTo>
                  <a:lnTo>
                    <a:pt x="177900" y="110019"/>
                  </a:lnTo>
                  <a:lnTo>
                    <a:pt x="216256" y="81622"/>
                  </a:lnTo>
                  <a:lnTo>
                    <a:pt x="257018" y="57232"/>
                  </a:lnTo>
                  <a:lnTo>
                    <a:pt x="299868" y="36980"/>
                  </a:lnTo>
                  <a:lnTo>
                    <a:pt x="344487" y="20999"/>
                  </a:lnTo>
                  <a:lnTo>
                    <a:pt x="390556" y="9421"/>
                  </a:lnTo>
                  <a:lnTo>
                    <a:pt x="437758" y="2377"/>
                  </a:lnTo>
                  <a:lnTo>
                    <a:pt x="485771" y="0"/>
                  </a:lnTo>
                  <a:lnTo>
                    <a:pt x="10150527" y="0"/>
                  </a:lnTo>
                  <a:lnTo>
                    <a:pt x="10198545" y="2365"/>
                  </a:lnTo>
                  <a:lnTo>
                    <a:pt x="10245750" y="9401"/>
                  </a:lnTo>
                  <a:lnTo>
                    <a:pt x="10291824" y="20973"/>
                  </a:lnTo>
                  <a:lnTo>
                    <a:pt x="10336448" y="36948"/>
                  </a:lnTo>
                  <a:lnTo>
                    <a:pt x="10379305" y="57195"/>
                  </a:lnTo>
                  <a:lnTo>
                    <a:pt x="10420075" y="81582"/>
                  </a:lnTo>
                  <a:lnTo>
                    <a:pt x="10458439" y="109976"/>
                  </a:lnTo>
                  <a:lnTo>
                    <a:pt x="10494078" y="142247"/>
                  </a:lnTo>
                  <a:lnTo>
                    <a:pt x="10526355" y="177882"/>
                  </a:lnTo>
                  <a:lnTo>
                    <a:pt x="10554757" y="216243"/>
                  </a:lnTo>
                  <a:lnTo>
                    <a:pt x="10579151" y="257010"/>
                  </a:lnTo>
                  <a:lnTo>
                    <a:pt x="10599406" y="299866"/>
                  </a:lnTo>
                  <a:lnTo>
                    <a:pt x="10615388" y="344492"/>
                  </a:lnTo>
                  <a:lnTo>
                    <a:pt x="10626967" y="390568"/>
                  </a:lnTo>
                  <a:lnTo>
                    <a:pt x="10634010" y="437776"/>
                  </a:lnTo>
                  <a:lnTo>
                    <a:pt x="10636386" y="485793"/>
                  </a:lnTo>
                  <a:lnTo>
                    <a:pt x="10636387" y="6116225"/>
                  </a:lnTo>
                  <a:lnTo>
                    <a:pt x="10634011" y="6164246"/>
                  </a:lnTo>
                  <a:lnTo>
                    <a:pt x="10626968" y="6211454"/>
                  </a:lnTo>
                  <a:lnTo>
                    <a:pt x="10615388" y="6257531"/>
                  </a:lnTo>
                  <a:lnTo>
                    <a:pt x="10599405" y="6302156"/>
                  </a:lnTo>
                  <a:lnTo>
                    <a:pt x="10579150" y="6345012"/>
                  </a:lnTo>
                  <a:lnTo>
                    <a:pt x="10554755" y="6385779"/>
                  </a:lnTo>
                  <a:lnTo>
                    <a:pt x="10526352" y="6424139"/>
                  </a:lnTo>
                  <a:lnTo>
                    <a:pt x="10494074" y="6459773"/>
                  </a:lnTo>
                  <a:lnTo>
                    <a:pt x="10458434" y="6492043"/>
                  </a:lnTo>
                  <a:lnTo>
                    <a:pt x="10420070" y="6520437"/>
                  </a:lnTo>
                  <a:lnTo>
                    <a:pt x="10379300" y="6544823"/>
                  </a:lnTo>
                  <a:lnTo>
                    <a:pt x="10336444" y="6565070"/>
                  </a:lnTo>
                  <a:lnTo>
                    <a:pt x="10291819" y="6581044"/>
                  </a:lnTo>
                  <a:lnTo>
                    <a:pt x="10245746" y="6592615"/>
                  </a:lnTo>
                  <a:lnTo>
                    <a:pt x="10198542" y="6599650"/>
                  </a:lnTo>
                  <a:lnTo>
                    <a:pt x="10174835" y="6600788"/>
                  </a:lnTo>
                </a:path>
              </a:pathLst>
            </a:custGeom>
            <a:ln w="190499">
              <a:solidFill>
                <a:srgbClr val="5316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38857" y="3679328"/>
            <a:ext cx="9171940" cy="1951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en-US" sz="2800" dirty="0" err="1"/>
              <a:t>FinQuest</a:t>
            </a:r>
            <a:r>
              <a:rPr lang="en-US" sz="2800" dirty="0"/>
              <a:t> Application is an interactive tool designed to test and improve your knowledge of finance. It offers quizzes with varying difficulty levels and provides immediate feedback on your performance.</a:t>
            </a:r>
            <a:endParaRPr sz="25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0495" y="825990"/>
            <a:ext cx="7387505" cy="9609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94FF3-AE51-4570-9266-797CB956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05" y="6024258"/>
            <a:ext cx="7969660" cy="33272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6859" y="1034512"/>
            <a:ext cx="8641805" cy="88677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27535" y="5462587"/>
            <a:ext cx="5064125" cy="2113280"/>
          </a:xfrm>
          <a:custGeom>
            <a:avLst/>
            <a:gdLst/>
            <a:ahLst/>
            <a:cxnLst/>
            <a:rect l="l" t="t" r="r" b="b"/>
            <a:pathLst>
              <a:path w="5064125" h="2113279">
                <a:moveTo>
                  <a:pt x="485793" y="0"/>
                </a:moveTo>
                <a:lnTo>
                  <a:pt x="4577934" y="0"/>
                </a:lnTo>
                <a:lnTo>
                  <a:pt x="4625947" y="2364"/>
                </a:lnTo>
                <a:lnTo>
                  <a:pt x="4673149" y="9399"/>
                </a:lnTo>
                <a:lnTo>
                  <a:pt x="4719221" y="20968"/>
                </a:lnTo>
                <a:lnTo>
                  <a:pt x="4763844" y="36941"/>
                </a:lnTo>
                <a:lnTo>
                  <a:pt x="4806699" y="57185"/>
                </a:lnTo>
                <a:lnTo>
                  <a:pt x="4847468" y="81569"/>
                </a:lnTo>
                <a:lnTo>
                  <a:pt x="4885832" y="109961"/>
                </a:lnTo>
                <a:lnTo>
                  <a:pt x="4921472" y="142229"/>
                </a:lnTo>
                <a:lnTo>
                  <a:pt x="4953750" y="177861"/>
                </a:lnTo>
                <a:lnTo>
                  <a:pt x="4982153" y="216219"/>
                </a:lnTo>
                <a:lnTo>
                  <a:pt x="5006550" y="256984"/>
                </a:lnTo>
                <a:lnTo>
                  <a:pt x="5026807" y="299838"/>
                </a:lnTo>
                <a:lnTo>
                  <a:pt x="5042792" y="344462"/>
                </a:lnTo>
                <a:lnTo>
                  <a:pt x="5054374" y="390538"/>
                </a:lnTo>
                <a:lnTo>
                  <a:pt x="5061420" y="437746"/>
                </a:lnTo>
                <a:lnTo>
                  <a:pt x="5063798" y="485762"/>
                </a:lnTo>
                <a:lnTo>
                  <a:pt x="5063800" y="1627156"/>
                </a:lnTo>
                <a:lnTo>
                  <a:pt x="5061425" y="1675178"/>
                </a:lnTo>
                <a:lnTo>
                  <a:pt x="5054383" y="1722388"/>
                </a:lnTo>
                <a:lnTo>
                  <a:pt x="5042804" y="1768465"/>
                </a:lnTo>
                <a:lnTo>
                  <a:pt x="5026821" y="1813092"/>
                </a:lnTo>
                <a:lnTo>
                  <a:pt x="5006566" y="1855949"/>
                </a:lnTo>
                <a:lnTo>
                  <a:pt x="4982171" y="1896718"/>
                </a:lnTo>
                <a:lnTo>
                  <a:pt x="4953768" y="1935079"/>
                </a:lnTo>
                <a:lnTo>
                  <a:pt x="4921490" y="1970714"/>
                </a:lnTo>
                <a:lnTo>
                  <a:pt x="4885849" y="2002986"/>
                </a:lnTo>
                <a:lnTo>
                  <a:pt x="4847484" y="2031382"/>
                </a:lnTo>
                <a:lnTo>
                  <a:pt x="4806713" y="2055769"/>
                </a:lnTo>
                <a:lnTo>
                  <a:pt x="4763855" y="2076015"/>
                </a:lnTo>
                <a:lnTo>
                  <a:pt x="4719229" y="2091990"/>
                </a:lnTo>
                <a:lnTo>
                  <a:pt x="4673154" y="2103561"/>
                </a:lnTo>
                <a:lnTo>
                  <a:pt x="4625948" y="2110596"/>
                </a:lnTo>
                <a:lnTo>
                  <a:pt x="4577934" y="2112969"/>
                </a:lnTo>
                <a:lnTo>
                  <a:pt x="485790" y="2112970"/>
                </a:lnTo>
                <a:lnTo>
                  <a:pt x="437773" y="2110594"/>
                </a:lnTo>
                <a:lnTo>
                  <a:pt x="390569" y="2103550"/>
                </a:lnTo>
                <a:lnTo>
                  <a:pt x="344496" y="2091972"/>
                </a:lnTo>
                <a:lnTo>
                  <a:pt x="299874" y="2075990"/>
                </a:lnTo>
                <a:lnTo>
                  <a:pt x="257022" y="2055738"/>
                </a:lnTo>
                <a:lnTo>
                  <a:pt x="216257" y="2031346"/>
                </a:lnTo>
                <a:lnTo>
                  <a:pt x="177899" y="2002947"/>
                </a:lnTo>
                <a:lnTo>
                  <a:pt x="142266" y="1970674"/>
                </a:lnTo>
                <a:lnTo>
                  <a:pt x="109996" y="1935038"/>
                </a:lnTo>
                <a:lnTo>
                  <a:pt x="81601" y="1896678"/>
                </a:lnTo>
                <a:lnTo>
                  <a:pt x="57214" y="1855912"/>
                </a:lnTo>
                <a:lnTo>
                  <a:pt x="36965" y="1813059"/>
                </a:lnTo>
                <a:lnTo>
                  <a:pt x="20988" y="1768438"/>
                </a:lnTo>
                <a:lnTo>
                  <a:pt x="9414" y="1722366"/>
                </a:lnTo>
                <a:lnTo>
                  <a:pt x="2374" y="1675164"/>
                </a:lnTo>
                <a:lnTo>
                  <a:pt x="0" y="1627151"/>
                </a:lnTo>
                <a:lnTo>
                  <a:pt x="0" y="485761"/>
                </a:lnTo>
                <a:lnTo>
                  <a:pt x="2379" y="437747"/>
                </a:lnTo>
                <a:lnTo>
                  <a:pt x="9424" y="390546"/>
                </a:lnTo>
                <a:lnTo>
                  <a:pt x="21004" y="344477"/>
                </a:lnTo>
                <a:lnTo>
                  <a:pt x="36986" y="299859"/>
                </a:lnTo>
                <a:lnTo>
                  <a:pt x="57238" y="257010"/>
                </a:lnTo>
                <a:lnTo>
                  <a:pt x="81628" y="216249"/>
                </a:lnTo>
                <a:lnTo>
                  <a:pt x="110025" y="177895"/>
                </a:lnTo>
                <a:lnTo>
                  <a:pt x="142297" y="142265"/>
                </a:lnTo>
                <a:lnTo>
                  <a:pt x="177929" y="109997"/>
                </a:lnTo>
                <a:lnTo>
                  <a:pt x="216286" y="81604"/>
                </a:lnTo>
                <a:lnTo>
                  <a:pt x="257048" y="57218"/>
                </a:lnTo>
                <a:lnTo>
                  <a:pt x="299898" y="36970"/>
                </a:lnTo>
                <a:lnTo>
                  <a:pt x="344515" y="20993"/>
                </a:lnTo>
                <a:lnTo>
                  <a:pt x="390583" y="9418"/>
                </a:lnTo>
                <a:lnTo>
                  <a:pt x="437781" y="2377"/>
                </a:lnTo>
                <a:lnTo>
                  <a:pt x="485793" y="0"/>
                </a:lnTo>
              </a:path>
            </a:pathLst>
          </a:custGeom>
          <a:ln w="95249">
            <a:solidFill>
              <a:srgbClr val="5316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020370" y="7523167"/>
            <a:ext cx="5159375" cy="2208530"/>
            <a:chOff x="6020370" y="7523167"/>
            <a:chExt cx="5159375" cy="2208530"/>
          </a:xfrm>
        </p:grpSpPr>
        <p:sp>
          <p:nvSpPr>
            <p:cNvPr id="13" name="object 13"/>
            <p:cNvSpPr/>
            <p:nvPr/>
          </p:nvSpPr>
          <p:spPr>
            <a:xfrm>
              <a:off x="6067995" y="7570793"/>
              <a:ext cx="5064125" cy="2113280"/>
            </a:xfrm>
            <a:custGeom>
              <a:avLst/>
              <a:gdLst/>
              <a:ahLst/>
              <a:cxnLst/>
              <a:rect l="l" t="t" r="r" b="b"/>
              <a:pathLst>
                <a:path w="5064125" h="2113279">
                  <a:moveTo>
                    <a:pt x="4578024" y="2112968"/>
                  </a:moveTo>
                  <a:lnTo>
                    <a:pt x="485774" y="2112968"/>
                  </a:lnTo>
                  <a:lnTo>
                    <a:pt x="437762" y="2110591"/>
                  </a:lnTo>
                  <a:lnTo>
                    <a:pt x="390562" y="2103548"/>
                  </a:lnTo>
                  <a:lnTo>
                    <a:pt x="344494" y="2091970"/>
                  </a:lnTo>
                  <a:lnTo>
                    <a:pt x="299876" y="2075991"/>
                  </a:lnTo>
                  <a:lnTo>
                    <a:pt x="257027" y="2055741"/>
                  </a:lnTo>
                  <a:lnTo>
                    <a:pt x="216266" y="2031352"/>
                  </a:lnTo>
                  <a:lnTo>
                    <a:pt x="177911" y="2002957"/>
                  </a:lnTo>
                  <a:lnTo>
                    <a:pt x="142280" y="1970688"/>
                  </a:lnTo>
                  <a:lnTo>
                    <a:pt x="110010" y="1935057"/>
                  </a:lnTo>
                  <a:lnTo>
                    <a:pt x="81615" y="1896701"/>
                  </a:lnTo>
                  <a:lnTo>
                    <a:pt x="57227" y="1855940"/>
                  </a:lnTo>
                  <a:lnTo>
                    <a:pt x="36977" y="1813091"/>
                  </a:lnTo>
                  <a:lnTo>
                    <a:pt x="20997" y="1768474"/>
                  </a:lnTo>
                  <a:lnTo>
                    <a:pt x="9420" y="1722406"/>
                  </a:lnTo>
                  <a:lnTo>
                    <a:pt x="2377" y="1675206"/>
                  </a:lnTo>
                  <a:lnTo>
                    <a:pt x="0" y="1627193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6"/>
                  </a:lnTo>
                  <a:lnTo>
                    <a:pt x="257027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4578024" y="0"/>
                  </a:lnTo>
                  <a:lnTo>
                    <a:pt x="4626037" y="2377"/>
                  </a:lnTo>
                  <a:lnTo>
                    <a:pt x="4673236" y="9420"/>
                  </a:lnTo>
                  <a:lnTo>
                    <a:pt x="4719304" y="20997"/>
                  </a:lnTo>
                  <a:lnTo>
                    <a:pt x="4763922" y="36977"/>
                  </a:lnTo>
                  <a:lnTo>
                    <a:pt x="4806770" y="57227"/>
                  </a:lnTo>
                  <a:lnTo>
                    <a:pt x="4847532" y="81616"/>
                  </a:lnTo>
                  <a:lnTo>
                    <a:pt x="4885887" y="110010"/>
                  </a:lnTo>
                  <a:lnTo>
                    <a:pt x="4921518" y="142280"/>
                  </a:lnTo>
                  <a:lnTo>
                    <a:pt x="4953788" y="177911"/>
                  </a:lnTo>
                  <a:lnTo>
                    <a:pt x="4982183" y="216266"/>
                  </a:lnTo>
                  <a:lnTo>
                    <a:pt x="5006571" y="257028"/>
                  </a:lnTo>
                  <a:lnTo>
                    <a:pt x="5026821" y="299876"/>
                  </a:lnTo>
                  <a:lnTo>
                    <a:pt x="5042801" y="344494"/>
                  </a:lnTo>
                  <a:lnTo>
                    <a:pt x="5054378" y="390562"/>
                  </a:lnTo>
                  <a:lnTo>
                    <a:pt x="5061421" y="437762"/>
                  </a:lnTo>
                  <a:lnTo>
                    <a:pt x="5063798" y="485774"/>
                  </a:lnTo>
                  <a:lnTo>
                    <a:pt x="5063798" y="1627193"/>
                  </a:lnTo>
                  <a:lnTo>
                    <a:pt x="5061421" y="1675206"/>
                  </a:lnTo>
                  <a:lnTo>
                    <a:pt x="5054378" y="1722406"/>
                  </a:lnTo>
                  <a:lnTo>
                    <a:pt x="5042801" y="1768474"/>
                  </a:lnTo>
                  <a:lnTo>
                    <a:pt x="5026821" y="1813091"/>
                  </a:lnTo>
                  <a:lnTo>
                    <a:pt x="5006571" y="1855940"/>
                  </a:lnTo>
                  <a:lnTo>
                    <a:pt x="4982183" y="1896701"/>
                  </a:lnTo>
                  <a:lnTo>
                    <a:pt x="4953788" y="1935057"/>
                  </a:lnTo>
                  <a:lnTo>
                    <a:pt x="4921518" y="1970688"/>
                  </a:lnTo>
                  <a:lnTo>
                    <a:pt x="4885887" y="2002957"/>
                  </a:lnTo>
                  <a:lnTo>
                    <a:pt x="4847532" y="2031352"/>
                  </a:lnTo>
                  <a:lnTo>
                    <a:pt x="4806770" y="2055741"/>
                  </a:lnTo>
                  <a:lnTo>
                    <a:pt x="4763922" y="2075991"/>
                  </a:lnTo>
                  <a:lnTo>
                    <a:pt x="4719304" y="2091970"/>
                  </a:lnTo>
                  <a:lnTo>
                    <a:pt x="4673236" y="2103548"/>
                  </a:lnTo>
                  <a:lnTo>
                    <a:pt x="4626037" y="2110591"/>
                  </a:lnTo>
                  <a:lnTo>
                    <a:pt x="4578024" y="2112968"/>
                  </a:lnTo>
                  <a:close/>
                </a:path>
              </a:pathLst>
            </a:custGeom>
            <a:solidFill>
              <a:srgbClr val="E7E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67995" y="7570792"/>
              <a:ext cx="5064125" cy="2113280"/>
            </a:xfrm>
            <a:custGeom>
              <a:avLst/>
              <a:gdLst/>
              <a:ahLst/>
              <a:cxnLst/>
              <a:rect l="l" t="t" r="r" b="b"/>
              <a:pathLst>
                <a:path w="5064125" h="2113279">
                  <a:moveTo>
                    <a:pt x="485793" y="0"/>
                  </a:moveTo>
                  <a:lnTo>
                    <a:pt x="4577933" y="0"/>
                  </a:lnTo>
                  <a:lnTo>
                    <a:pt x="4625947" y="2364"/>
                  </a:lnTo>
                  <a:lnTo>
                    <a:pt x="4673149" y="9399"/>
                  </a:lnTo>
                  <a:lnTo>
                    <a:pt x="4719220" y="20968"/>
                  </a:lnTo>
                  <a:lnTo>
                    <a:pt x="4763843" y="36941"/>
                  </a:lnTo>
                  <a:lnTo>
                    <a:pt x="4806699" y="57185"/>
                  </a:lnTo>
                  <a:lnTo>
                    <a:pt x="4847468" y="81569"/>
                  </a:lnTo>
                  <a:lnTo>
                    <a:pt x="4885831" y="109961"/>
                  </a:lnTo>
                  <a:lnTo>
                    <a:pt x="4921471" y="142229"/>
                  </a:lnTo>
                  <a:lnTo>
                    <a:pt x="4953750" y="177861"/>
                  </a:lnTo>
                  <a:lnTo>
                    <a:pt x="4982153" y="216218"/>
                  </a:lnTo>
                  <a:lnTo>
                    <a:pt x="5006550" y="256984"/>
                  </a:lnTo>
                  <a:lnTo>
                    <a:pt x="5026807" y="299838"/>
                  </a:lnTo>
                  <a:lnTo>
                    <a:pt x="5042792" y="344462"/>
                  </a:lnTo>
                  <a:lnTo>
                    <a:pt x="5054374" y="390538"/>
                  </a:lnTo>
                  <a:lnTo>
                    <a:pt x="5061420" y="437746"/>
                  </a:lnTo>
                  <a:lnTo>
                    <a:pt x="5063798" y="485762"/>
                  </a:lnTo>
                  <a:lnTo>
                    <a:pt x="5063800" y="1627156"/>
                  </a:lnTo>
                  <a:lnTo>
                    <a:pt x="5061425" y="1675178"/>
                  </a:lnTo>
                  <a:lnTo>
                    <a:pt x="5054382" y="1722388"/>
                  </a:lnTo>
                  <a:lnTo>
                    <a:pt x="5042804" y="1768465"/>
                  </a:lnTo>
                  <a:lnTo>
                    <a:pt x="5026821" y="1813092"/>
                  </a:lnTo>
                  <a:lnTo>
                    <a:pt x="5006566" y="1855949"/>
                  </a:lnTo>
                  <a:lnTo>
                    <a:pt x="4982171" y="1896718"/>
                  </a:lnTo>
                  <a:lnTo>
                    <a:pt x="4953768" y="1935079"/>
                  </a:lnTo>
                  <a:lnTo>
                    <a:pt x="4921490" y="1970715"/>
                  </a:lnTo>
                  <a:lnTo>
                    <a:pt x="4885849" y="2002986"/>
                  </a:lnTo>
                  <a:lnTo>
                    <a:pt x="4847484" y="2031382"/>
                  </a:lnTo>
                  <a:lnTo>
                    <a:pt x="4806713" y="2055769"/>
                  </a:lnTo>
                  <a:lnTo>
                    <a:pt x="4763855" y="2076015"/>
                  </a:lnTo>
                  <a:lnTo>
                    <a:pt x="4719229" y="2091990"/>
                  </a:lnTo>
                  <a:lnTo>
                    <a:pt x="4673154" y="2103561"/>
                  </a:lnTo>
                  <a:lnTo>
                    <a:pt x="4625948" y="2110596"/>
                  </a:lnTo>
                  <a:lnTo>
                    <a:pt x="4577933" y="2112969"/>
                  </a:lnTo>
                  <a:lnTo>
                    <a:pt x="485790" y="2112970"/>
                  </a:lnTo>
                  <a:lnTo>
                    <a:pt x="437772" y="2110593"/>
                  </a:lnTo>
                  <a:lnTo>
                    <a:pt x="390568" y="2103550"/>
                  </a:lnTo>
                  <a:lnTo>
                    <a:pt x="344496" y="2091972"/>
                  </a:lnTo>
                  <a:lnTo>
                    <a:pt x="299874" y="2075990"/>
                  </a:lnTo>
                  <a:lnTo>
                    <a:pt x="257021" y="2055738"/>
                  </a:lnTo>
                  <a:lnTo>
                    <a:pt x="216257" y="2031346"/>
                  </a:lnTo>
                  <a:lnTo>
                    <a:pt x="177899" y="2002947"/>
                  </a:lnTo>
                  <a:lnTo>
                    <a:pt x="142266" y="1970674"/>
                  </a:lnTo>
                  <a:lnTo>
                    <a:pt x="109996" y="1935038"/>
                  </a:lnTo>
                  <a:lnTo>
                    <a:pt x="81601" y="1896678"/>
                  </a:lnTo>
                  <a:lnTo>
                    <a:pt x="57213" y="1855912"/>
                  </a:lnTo>
                  <a:lnTo>
                    <a:pt x="36965" y="1813059"/>
                  </a:lnTo>
                  <a:lnTo>
                    <a:pt x="20988" y="1768437"/>
                  </a:lnTo>
                  <a:lnTo>
                    <a:pt x="9414" y="1722366"/>
                  </a:lnTo>
                  <a:lnTo>
                    <a:pt x="2374" y="1675164"/>
                  </a:lnTo>
                  <a:lnTo>
                    <a:pt x="0" y="1627151"/>
                  </a:lnTo>
                  <a:lnTo>
                    <a:pt x="0" y="485761"/>
                  </a:lnTo>
                  <a:lnTo>
                    <a:pt x="2379" y="437746"/>
                  </a:lnTo>
                  <a:lnTo>
                    <a:pt x="9424" y="390546"/>
                  </a:lnTo>
                  <a:lnTo>
                    <a:pt x="21004" y="344477"/>
                  </a:lnTo>
                  <a:lnTo>
                    <a:pt x="36985" y="299859"/>
                  </a:lnTo>
                  <a:lnTo>
                    <a:pt x="57238" y="257010"/>
                  </a:lnTo>
                  <a:lnTo>
                    <a:pt x="81628" y="216250"/>
                  </a:lnTo>
                  <a:lnTo>
                    <a:pt x="110025" y="177895"/>
                  </a:lnTo>
                  <a:lnTo>
                    <a:pt x="142297" y="142265"/>
                  </a:lnTo>
                  <a:lnTo>
                    <a:pt x="177929" y="109998"/>
                  </a:lnTo>
                  <a:lnTo>
                    <a:pt x="216286" y="81605"/>
                  </a:lnTo>
                  <a:lnTo>
                    <a:pt x="257048" y="57218"/>
                  </a:lnTo>
                  <a:lnTo>
                    <a:pt x="299897" y="36970"/>
                  </a:lnTo>
                  <a:lnTo>
                    <a:pt x="344515" y="20993"/>
                  </a:lnTo>
                  <a:lnTo>
                    <a:pt x="390582" y="9418"/>
                  </a:lnTo>
                  <a:lnTo>
                    <a:pt x="437781" y="2377"/>
                  </a:lnTo>
                  <a:lnTo>
                    <a:pt x="485793" y="0"/>
                  </a:lnTo>
                </a:path>
              </a:pathLst>
            </a:custGeom>
            <a:ln w="95249">
              <a:solidFill>
                <a:srgbClr val="5316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668649" y="677714"/>
            <a:ext cx="9542151" cy="3398985"/>
          </a:xfrm>
          <a:custGeom>
            <a:avLst/>
            <a:gdLst/>
            <a:ahLst/>
            <a:cxnLst/>
            <a:rect l="l" t="t" r="r" b="b"/>
            <a:pathLst>
              <a:path w="10636885" h="2005964">
                <a:moveTo>
                  <a:pt x="10150612" y="2005367"/>
                </a:moveTo>
                <a:lnTo>
                  <a:pt x="485775" y="2005367"/>
                </a:lnTo>
                <a:lnTo>
                  <a:pt x="437762" y="2002990"/>
                </a:lnTo>
                <a:lnTo>
                  <a:pt x="390562" y="1995947"/>
                </a:lnTo>
                <a:lnTo>
                  <a:pt x="344494" y="1984370"/>
                </a:lnTo>
                <a:lnTo>
                  <a:pt x="299876" y="1968390"/>
                </a:lnTo>
                <a:lnTo>
                  <a:pt x="257028" y="1948140"/>
                </a:lnTo>
                <a:lnTo>
                  <a:pt x="216266" y="1923751"/>
                </a:lnTo>
                <a:lnTo>
                  <a:pt x="177911" y="1895356"/>
                </a:lnTo>
                <a:lnTo>
                  <a:pt x="142280" y="1863087"/>
                </a:lnTo>
                <a:lnTo>
                  <a:pt x="110010" y="1827456"/>
                </a:lnTo>
                <a:lnTo>
                  <a:pt x="81615" y="1789101"/>
                </a:lnTo>
                <a:lnTo>
                  <a:pt x="57227" y="1748339"/>
                </a:lnTo>
                <a:lnTo>
                  <a:pt x="36977" y="1705490"/>
                </a:lnTo>
                <a:lnTo>
                  <a:pt x="20997" y="1660873"/>
                </a:lnTo>
                <a:lnTo>
                  <a:pt x="9420" y="1614805"/>
                </a:lnTo>
                <a:lnTo>
                  <a:pt x="2377" y="1567605"/>
                </a:lnTo>
                <a:lnTo>
                  <a:pt x="0" y="1519592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0150612" y="0"/>
                </a:lnTo>
                <a:lnTo>
                  <a:pt x="10198625" y="2377"/>
                </a:lnTo>
                <a:lnTo>
                  <a:pt x="10245825" y="9420"/>
                </a:lnTo>
                <a:lnTo>
                  <a:pt x="10291893" y="20997"/>
                </a:lnTo>
                <a:lnTo>
                  <a:pt x="10336510" y="36977"/>
                </a:lnTo>
                <a:lnTo>
                  <a:pt x="10379359" y="57227"/>
                </a:lnTo>
                <a:lnTo>
                  <a:pt x="10420120" y="81615"/>
                </a:lnTo>
                <a:lnTo>
                  <a:pt x="10458476" y="110010"/>
                </a:lnTo>
                <a:lnTo>
                  <a:pt x="10494107" y="142280"/>
                </a:lnTo>
                <a:lnTo>
                  <a:pt x="10526376" y="177911"/>
                </a:lnTo>
                <a:lnTo>
                  <a:pt x="10554771" y="216266"/>
                </a:lnTo>
                <a:lnTo>
                  <a:pt x="10579160" y="257028"/>
                </a:lnTo>
                <a:lnTo>
                  <a:pt x="10599410" y="299876"/>
                </a:lnTo>
                <a:lnTo>
                  <a:pt x="10615389" y="344494"/>
                </a:lnTo>
                <a:lnTo>
                  <a:pt x="10626967" y="390562"/>
                </a:lnTo>
                <a:lnTo>
                  <a:pt x="10634010" y="437762"/>
                </a:lnTo>
                <a:lnTo>
                  <a:pt x="10636387" y="485775"/>
                </a:lnTo>
                <a:lnTo>
                  <a:pt x="10636387" y="1519592"/>
                </a:lnTo>
                <a:lnTo>
                  <a:pt x="10634010" y="1567605"/>
                </a:lnTo>
                <a:lnTo>
                  <a:pt x="10626967" y="1614805"/>
                </a:lnTo>
                <a:lnTo>
                  <a:pt x="10615389" y="1660873"/>
                </a:lnTo>
                <a:lnTo>
                  <a:pt x="10599410" y="1705490"/>
                </a:lnTo>
                <a:lnTo>
                  <a:pt x="10579160" y="1748339"/>
                </a:lnTo>
                <a:lnTo>
                  <a:pt x="10554771" y="1789101"/>
                </a:lnTo>
                <a:lnTo>
                  <a:pt x="10526376" y="1827456"/>
                </a:lnTo>
                <a:lnTo>
                  <a:pt x="10494107" y="1863087"/>
                </a:lnTo>
                <a:lnTo>
                  <a:pt x="10458476" y="1895356"/>
                </a:lnTo>
                <a:lnTo>
                  <a:pt x="10420120" y="1923751"/>
                </a:lnTo>
                <a:lnTo>
                  <a:pt x="10379359" y="1948140"/>
                </a:lnTo>
                <a:lnTo>
                  <a:pt x="10336510" y="1968390"/>
                </a:lnTo>
                <a:lnTo>
                  <a:pt x="10291893" y="1984370"/>
                </a:lnTo>
                <a:lnTo>
                  <a:pt x="10245825" y="1995947"/>
                </a:lnTo>
                <a:lnTo>
                  <a:pt x="10198625" y="2002990"/>
                </a:lnTo>
                <a:lnTo>
                  <a:pt x="10150612" y="2005367"/>
                </a:lnTo>
                <a:close/>
              </a:path>
            </a:pathLst>
          </a:custGeom>
          <a:solidFill>
            <a:srgbClr val="5316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206344" y="790473"/>
            <a:ext cx="1587531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40" dirty="0"/>
              <a:t>STEPS TO START </a:t>
            </a:r>
            <a:br>
              <a:rPr lang="en-US" spc="140" dirty="0"/>
            </a:br>
            <a:r>
              <a:rPr lang="en-US" spc="140" dirty="0"/>
              <a:t>THE TEST: </a:t>
            </a:r>
            <a:endParaRPr spc="26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D40FD29-CC54-4C3B-AABB-A6BB7A4C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9" y="5462587"/>
            <a:ext cx="4906651" cy="20488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041DFF4-4FE4-49C9-8237-6D78934CD2D4}"/>
              </a:ext>
            </a:extLst>
          </p:cNvPr>
          <p:cNvSpPr txBox="1"/>
          <p:nvPr/>
        </p:nvSpPr>
        <p:spPr>
          <a:xfrm>
            <a:off x="871609" y="5483897"/>
            <a:ext cx="44753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STEP 1</a:t>
            </a:r>
            <a:r>
              <a:rPr lang="en-US" sz="2500" dirty="0"/>
              <a:t>:</a:t>
            </a:r>
          </a:p>
          <a:p>
            <a:r>
              <a:rPr lang="en-US" sz="2500" dirty="0"/>
              <a:t>Launching the Application:</a:t>
            </a:r>
          </a:p>
          <a:p>
            <a:r>
              <a:rPr lang="en-US" sz="2500" dirty="0"/>
              <a:t>Run the application to open the main window.</a:t>
            </a:r>
            <a:endParaRPr lang="en-US" sz="3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218B3E-A08C-4E14-B126-B1E766B27515}"/>
              </a:ext>
            </a:extLst>
          </p:cNvPr>
          <p:cNvSpPr txBox="1"/>
          <p:nvPr/>
        </p:nvSpPr>
        <p:spPr>
          <a:xfrm>
            <a:off x="6355807" y="7842528"/>
            <a:ext cx="4572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u="sng" dirty="0"/>
              <a:t>STEP 2</a:t>
            </a:r>
            <a:r>
              <a:rPr lang="en-US" sz="2300" dirty="0"/>
              <a:t>:</a:t>
            </a:r>
          </a:p>
          <a:p>
            <a:r>
              <a:rPr lang="en-US" sz="2300" dirty="0"/>
              <a:t>Main Screen:</a:t>
            </a:r>
          </a:p>
          <a:p>
            <a:r>
              <a:rPr lang="en-US" sz="2300" dirty="0"/>
              <a:t>The main screen displays the title “</a:t>
            </a:r>
            <a:r>
              <a:rPr lang="en-US" sz="2300" dirty="0" err="1"/>
              <a:t>FinQuest</a:t>
            </a:r>
            <a:r>
              <a:rPr lang="en-US" sz="2300" dirty="0"/>
              <a:t>" at the top.</a:t>
            </a:r>
          </a:p>
          <a:p>
            <a:r>
              <a:rPr lang="en-US" sz="1600" dirty="0"/>
              <a:t>.</a:t>
            </a:r>
          </a:p>
          <a:p>
            <a:endParaRPr lang="en-US" sz="1500" dirty="0"/>
          </a:p>
          <a:p>
            <a:endParaRPr lang="en-US" sz="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6194" y="1028700"/>
            <a:ext cx="8641805" cy="88677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27535" y="5462587"/>
            <a:ext cx="5064125" cy="2113280"/>
          </a:xfrm>
          <a:custGeom>
            <a:avLst/>
            <a:gdLst/>
            <a:ahLst/>
            <a:cxnLst/>
            <a:rect l="l" t="t" r="r" b="b"/>
            <a:pathLst>
              <a:path w="5064125" h="2113279">
                <a:moveTo>
                  <a:pt x="485793" y="0"/>
                </a:moveTo>
                <a:lnTo>
                  <a:pt x="4577934" y="0"/>
                </a:lnTo>
                <a:lnTo>
                  <a:pt x="4625947" y="2364"/>
                </a:lnTo>
                <a:lnTo>
                  <a:pt x="4673149" y="9399"/>
                </a:lnTo>
                <a:lnTo>
                  <a:pt x="4719221" y="20968"/>
                </a:lnTo>
                <a:lnTo>
                  <a:pt x="4763844" y="36941"/>
                </a:lnTo>
                <a:lnTo>
                  <a:pt x="4806699" y="57185"/>
                </a:lnTo>
                <a:lnTo>
                  <a:pt x="4847468" y="81569"/>
                </a:lnTo>
                <a:lnTo>
                  <a:pt x="4885832" y="109961"/>
                </a:lnTo>
                <a:lnTo>
                  <a:pt x="4921472" y="142229"/>
                </a:lnTo>
                <a:lnTo>
                  <a:pt x="4953750" y="177861"/>
                </a:lnTo>
                <a:lnTo>
                  <a:pt x="4982153" y="216219"/>
                </a:lnTo>
                <a:lnTo>
                  <a:pt x="5006550" y="256984"/>
                </a:lnTo>
                <a:lnTo>
                  <a:pt x="5026807" y="299838"/>
                </a:lnTo>
                <a:lnTo>
                  <a:pt x="5042792" y="344462"/>
                </a:lnTo>
                <a:lnTo>
                  <a:pt x="5054374" y="390538"/>
                </a:lnTo>
                <a:lnTo>
                  <a:pt x="5061420" y="437746"/>
                </a:lnTo>
                <a:lnTo>
                  <a:pt x="5063798" y="485762"/>
                </a:lnTo>
                <a:lnTo>
                  <a:pt x="5063800" y="1627156"/>
                </a:lnTo>
                <a:lnTo>
                  <a:pt x="5061425" y="1675178"/>
                </a:lnTo>
                <a:lnTo>
                  <a:pt x="5054383" y="1722388"/>
                </a:lnTo>
                <a:lnTo>
                  <a:pt x="5042804" y="1768465"/>
                </a:lnTo>
                <a:lnTo>
                  <a:pt x="5026821" y="1813092"/>
                </a:lnTo>
                <a:lnTo>
                  <a:pt x="5006566" y="1855949"/>
                </a:lnTo>
                <a:lnTo>
                  <a:pt x="4982171" y="1896718"/>
                </a:lnTo>
                <a:lnTo>
                  <a:pt x="4953768" y="1935079"/>
                </a:lnTo>
                <a:lnTo>
                  <a:pt x="4921490" y="1970714"/>
                </a:lnTo>
                <a:lnTo>
                  <a:pt x="4885849" y="2002986"/>
                </a:lnTo>
                <a:lnTo>
                  <a:pt x="4847484" y="2031382"/>
                </a:lnTo>
                <a:lnTo>
                  <a:pt x="4806713" y="2055769"/>
                </a:lnTo>
                <a:lnTo>
                  <a:pt x="4763855" y="2076015"/>
                </a:lnTo>
                <a:lnTo>
                  <a:pt x="4719229" y="2091990"/>
                </a:lnTo>
                <a:lnTo>
                  <a:pt x="4673154" y="2103561"/>
                </a:lnTo>
                <a:lnTo>
                  <a:pt x="4625948" y="2110596"/>
                </a:lnTo>
                <a:lnTo>
                  <a:pt x="4577934" y="2112969"/>
                </a:lnTo>
                <a:lnTo>
                  <a:pt x="485790" y="2112970"/>
                </a:lnTo>
                <a:lnTo>
                  <a:pt x="437773" y="2110594"/>
                </a:lnTo>
                <a:lnTo>
                  <a:pt x="390569" y="2103550"/>
                </a:lnTo>
                <a:lnTo>
                  <a:pt x="344496" y="2091972"/>
                </a:lnTo>
                <a:lnTo>
                  <a:pt x="299874" y="2075990"/>
                </a:lnTo>
                <a:lnTo>
                  <a:pt x="257022" y="2055738"/>
                </a:lnTo>
                <a:lnTo>
                  <a:pt x="216257" y="2031346"/>
                </a:lnTo>
                <a:lnTo>
                  <a:pt x="177899" y="2002947"/>
                </a:lnTo>
                <a:lnTo>
                  <a:pt x="142266" y="1970674"/>
                </a:lnTo>
                <a:lnTo>
                  <a:pt x="109996" y="1935038"/>
                </a:lnTo>
                <a:lnTo>
                  <a:pt x="81601" y="1896678"/>
                </a:lnTo>
                <a:lnTo>
                  <a:pt x="57214" y="1855912"/>
                </a:lnTo>
                <a:lnTo>
                  <a:pt x="36965" y="1813059"/>
                </a:lnTo>
                <a:lnTo>
                  <a:pt x="20988" y="1768438"/>
                </a:lnTo>
                <a:lnTo>
                  <a:pt x="9414" y="1722366"/>
                </a:lnTo>
                <a:lnTo>
                  <a:pt x="2374" y="1675164"/>
                </a:lnTo>
                <a:lnTo>
                  <a:pt x="0" y="1627151"/>
                </a:lnTo>
                <a:lnTo>
                  <a:pt x="0" y="485761"/>
                </a:lnTo>
                <a:lnTo>
                  <a:pt x="2379" y="437747"/>
                </a:lnTo>
                <a:lnTo>
                  <a:pt x="9424" y="390546"/>
                </a:lnTo>
                <a:lnTo>
                  <a:pt x="21004" y="344477"/>
                </a:lnTo>
                <a:lnTo>
                  <a:pt x="36986" y="299859"/>
                </a:lnTo>
                <a:lnTo>
                  <a:pt x="57238" y="257010"/>
                </a:lnTo>
                <a:lnTo>
                  <a:pt x="81628" y="216249"/>
                </a:lnTo>
                <a:lnTo>
                  <a:pt x="110025" y="177895"/>
                </a:lnTo>
                <a:lnTo>
                  <a:pt x="142297" y="142265"/>
                </a:lnTo>
                <a:lnTo>
                  <a:pt x="177929" y="109997"/>
                </a:lnTo>
                <a:lnTo>
                  <a:pt x="216286" y="81604"/>
                </a:lnTo>
                <a:lnTo>
                  <a:pt x="257048" y="57218"/>
                </a:lnTo>
                <a:lnTo>
                  <a:pt x="299898" y="36970"/>
                </a:lnTo>
                <a:lnTo>
                  <a:pt x="344515" y="20993"/>
                </a:lnTo>
                <a:lnTo>
                  <a:pt x="390583" y="9418"/>
                </a:lnTo>
                <a:lnTo>
                  <a:pt x="437781" y="2377"/>
                </a:lnTo>
                <a:lnTo>
                  <a:pt x="485793" y="0"/>
                </a:lnTo>
              </a:path>
            </a:pathLst>
          </a:custGeom>
          <a:ln w="95249">
            <a:solidFill>
              <a:srgbClr val="5316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020370" y="7523167"/>
            <a:ext cx="5159375" cy="2208530"/>
            <a:chOff x="6020370" y="7523167"/>
            <a:chExt cx="5159375" cy="2208530"/>
          </a:xfrm>
        </p:grpSpPr>
        <p:sp>
          <p:nvSpPr>
            <p:cNvPr id="13" name="object 13"/>
            <p:cNvSpPr/>
            <p:nvPr/>
          </p:nvSpPr>
          <p:spPr>
            <a:xfrm>
              <a:off x="6067995" y="7570793"/>
              <a:ext cx="5064125" cy="2113280"/>
            </a:xfrm>
            <a:custGeom>
              <a:avLst/>
              <a:gdLst/>
              <a:ahLst/>
              <a:cxnLst/>
              <a:rect l="l" t="t" r="r" b="b"/>
              <a:pathLst>
                <a:path w="5064125" h="2113279">
                  <a:moveTo>
                    <a:pt x="4578024" y="2112968"/>
                  </a:moveTo>
                  <a:lnTo>
                    <a:pt x="485774" y="2112968"/>
                  </a:lnTo>
                  <a:lnTo>
                    <a:pt x="437762" y="2110591"/>
                  </a:lnTo>
                  <a:lnTo>
                    <a:pt x="390562" y="2103548"/>
                  </a:lnTo>
                  <a:lnTo>
                    <a:pt x="344494" y="2091970"/>
                  </a:lnTo>
                  <a:lnTo>
                    <a:pt x="299876" y="2075991"/>
                  </a:lnTo>
                  <a:lnTo>
                    <a:pt x="257027" y="2055741"/>
                  </a:lnTo>
                  <a:lnTo>
                    <a:pt x="216266" y="2031352"/>
                  </a:lnTo>
                  <a:lnTo>
                    <a:pt x="177911" y="2002957"/>
                  </a:lnTo>
                  <a:lnTo>
                    <a:pt x="142280" y="1970688"/>
                  </a:lnTo>
                  <a:lnTo>
                    <a:pt x="110010" y="1935057"/>
                  </a:lnTo>
                  <a:lnTo>
                    <a:pt x="81615" y="1896701"/>
                  </a:lnTo>
                  <a:lnTo>
                    <a:pt x="57227" y="1855940"/>
                  </a:lnTo>
                  <a:lnTo>
                    <a:pt x="36977" y="1813091"/>
                  </a:lnTo>
                  <a:lnTo>
                    <a:pt x="20997" y="1768474"/>
                  </a:lnTo>
                  <a:lnTo>
                    <a:pt x="9420" y="1722406"/>
                  </a:lnTo>
                  <a:lnTo>
                    <a:pt x="2377" y="1675206"/>
                  </a:lnTo>
                  <a:lnTo>
                    <a:pt x="0" y="1627193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6"/>
                  </a:lnTo>
                  <a:lnTo>
                    <a:pt x="257027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4578024" y="0"/>
                  </a:lnTo>
                  <a:lnTo>
                    <a:pt x="4626037" y="2377"/>
                  </a:lnTo>
                  <a:lnTo>
                    <a:pt x="4673236" y="9420"/>
                  </a:lnTo>
                  <a:lnTo>
                    <a:pt x="4719304" y="20997"/>
                  </a:lnTo>
                  <a:lnTo>
                    <a:pt x="4763922" y="36977"/>
                  </a:lnTo>
                  <a:lnTo>
                    <a:pt x="4806770" y="57227"/>
                  </a:lnTo>
                  <a:lnTo>
                    <a:pt x="4847532" y="81616"/>
                  </a:lnTo>
                  <a:lnTo>
                    <a:pt x="4885887" y="110010"/>
                  </a:lnTo>
                  <a:lnTo>
                    <a:pt x="4921518" y="142280"/>
                  </a:lnTo>
                  <a:lnTo>
                    <a:pt x="4953788" y="177911"/>
                  </a:lnTo>
                  <a:lnTo>
                    <a:pt x="4982183" y="216266"/>
                  </a:lnTo>
                  <a:lnTo>
                    <a:pt x="5006571" y="257028"/>
                  </a:lnTo>
                  <a:lnTo>
                    <a:pt x="5026821" y="299876"/>
                  </a:lnTo>
                  <a:lnTo>
                    <a:pt x="5042801" y="344494"/>
                  </a:lnTo>
                  <a:lnTo>
                    <a:pt x="5054378" y="390562"/>
                  </a:lnTo>
                  <a:lnTo>
                    <a:pt x="5061421" y="437762"/>
                  </a:lnTo>
                  <a:lnTo>
                    <a:pt x="5063798" y="485774"/>
                  </a:lnTo>
                  <a:lnTo>
                    <a:pt x="5063798" y="1627193"/>
                  </a:lnTo>
                  <a:lnTo>
                    <a:pt x="5061421" y="1675206"/>
                  </a:lnTo>
                  <a:lnTo>
                    <a:pt x="5054378" y="1722406"/>
                  </a:lnTo>
                  <a:lnTo>
                    <a:pt x="5042801" y="1768474"/>
                  </a:lnTo>
                  <a:lnTo>
                    <a:pt x="5026821" y="1813091"/>
                  </a:lnTo>
                  <a:lnTo>
                    <a:pt x="5006571" y="1855940"/>
                  </a:lnTo>
                  <a:lnTo>
                    <a:pt x="4982183" y="1896701"/>
                  </a:lnTo>
                  <a:lnTo>
                    <a:pt x="4953788" y="1935057"/>
                  </a:lnTo>
                  <a:lnTo>
                    <a:pt x="4921518" y="1970688"/>
                  </a:lnTo>
                  <a:lnTo>
                    <a:pt x="4885887" y="2002957"/>
                  </a:lnTo>
                  <a:lnTo>
                    <a:pt x="4847532" y="2031352"/>
                  </a:lnTo>
                  <a:lnTo>
                    <a:pt x="4806770" y="2055741"/>
                  </a:lnTo>
                  <a:lnTo>
                    <a:pt x="4763922" y="2075991"/>
                  </a:lnTo>
                  <a:lnTo>
                    <a:pt x="4719304" y="2091970"/>
                  </a:lnTo>
                  <a:lnTo>
                    <a:pt x="4673236" y="2103548"/>
                  </a:lnTo>
                  <a:lnTo>
                    <a:pt x="4626037" y="2110591"/>
                  </a:lnTo>
                  <a:lnTo>
                    <a:pt x="4578024" y="2112968"/>
                  </a:lnTo>
                  <a:close/>
                </a:path>
              </a:pathLst>
            </a:custGeom>
            <a:solidFill>
              <a:srgbClr val="E7E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67995" y="7570792"/>
              <a:ext cx="5064125" cy="2113280"/>
            </a:xfrm>
            <a:custGeom>
              <a:avLst/>
              <a:gdLst/>
              <a:ahLst/>
              <a:cxnLst/>
              <a:rect l="l" t="t" r="r" b="b"/>
              <a:pathLst>
                <a:path w="5064125" h="2113279">
                  <a:moveTo>
                    <a:pt x="485793" y="0"/>
                  </a:moveTo>
                  <a:lnTo>
                    <a:pt x="4577933" y="0"/>
                  </a:lnTo>
                  <a:lnTo>
                    <a:pt x="4625947" y="2364"/>
                  </a:lnTo>
                  <a:lnTo>
                    <a:pt x="4673149" y="9399"/>
                  </a:lnTo>
                  <a:lnTo>
                    <a:pt x="4719220" y="20968"/>
                  </a:lnTo>
                  <a:lnTo>
                    <a:pt x="4763843" y="36941"/>
                  </a:lnTo>
                  <a:lnTo>
                    <a:pt x="4806699" y="57185"/>
                  </a:lnTo>
                  <a:lnTo>
                    <a:pt x="4847468" y="81569"/>
                  </a:lnTo>
                  <a:lnTo>
                    <a:pt x="4885831" y="109961"/>
                  </a:lnTo>
                  <a:lnTo>
                    <a:pt x="4921471" y="142229"/>
                  </a:lnTo>
                  <a:lnTo>
                    <a:pt x="4953750" y="177861"/>
                  </a:lnTo>
                  <a:lnTo>
                    <a:pt x="4982153" y="216218"/>
                  </a:lnTo>
                  <a:lnTo>
                    <a:pt x="5006550" y="256984"/>
                  </a:lnTo>
                  <a:lnTo>
                    <a:pt x="5026807" y="299838"/>
                  </a:lnTo>
                  <a:lnTo>
                    <a:pt x="5042792" y="344462"/>
                  </a:lnTo>
                  <a:lnTo>
                    <a:pt x="5054374" y="390538"/>
                  </a:lnTo>
                  <a:lnTo>
                    <a:pt x="5061420" y="437746"/>
                  </a:lnTo>
                  <a:lnTo>
                    <a:pt x="5063798" y="485762"/>
                  </a:lnTo>
                  <a:lnTo>
                    <a:pt x="5063800" y="1627156"/>
                  </a:lnTo>
                  <a:lnTo>
                    <a:pt x="5061425" y="1675178"/>
                  </a:lnTo>
                  <a:lnTo>
                    <a:pt x="5054382" y="1722388"/>
                  </a:lnTo>
                  <a:lnTo>
                    <a:pt x="5042804" y="1768465"/>
                  </a:lnTo>
                  <a:lnTo>
                    <a:pt x="5026821" y="1813092"/>
                  </a:lnTo>
                  <a:lnTo>
                    <a:pt x="5006566" y="1855949"/>
                  </a:lnTo>
                  <a:lnTo>
                    <a:pt x="4982171" y="1896718"/>
                  </a:lnTo>
                  <a:lnTo>
                    <a:pt x="4953768" y="1935079"/>
                  </a:lnTo>
                  <a:lnTo>
                    <a:pt x="4921490" y="1970715"/>
                  </a:lnTo>
                  <a:lnTo>
                    <a:pt x="4885849" y="2002986"/>
                  </a:lnTo>
                  <a:lnTo>
                    <a:pt x="4847484" y="2031382"/>
                  </a:lnTo>
                  <a:lnTo>
                    <a:pt x="4806713" y="2055769"/>
                  </a:lnTo>
                  <a:lnTo>
                    <a:pt x="4763855" y="2076015"/>
                  </a:lnTo>
                  <a:lnTo>
                    <a:pt x="4719229" y="2091990"/>
                  </a:lnTo>
                  <a:lnTo>
                    <a:pt x="4673154" y="2103561"/>
                  </a:lnTo>
                  <a:lnTo>
                    <a:pt x="4625948" y="2110596"/>
                  </a:lnTo>
                  <a:lnTo>
                    <a:pt x="4577933" y="2112969"/>
                  </a:lnTo>
                  <a:lnTo>
                    <a:pt x="485790" y="2112970"/>
                  </a:lnTo>
                  <a:lnTo>
                    <a:pt x="437772" y="2110593"/>
                  </a:lnTo>
                  <a:lnTo>
                    <a:pt x="390568" y="2103550"/>
                  </a:lnTo>
                  <a:lnTo>
                    <a:pt x="344496" y="2091972"/>
                  </a:lnTo>
                  <a:lnTo>
                    <a:pt x="299874" y="2075990"/>
                  </a:lnTo>
                  <a:lnTo>
                    <a:pt x="257021" y="2055738"/>
                  </a:lnTo>
                  <a:lnTo>
                    <a:pt x="216257" y="2031346"/>
                  </a:lnTo>
                  <a:lnTo>
                    <a:pt x="177899" y="2002947"/>
                  </a:lnTo>
                  <a:lnTo>
                    <a:pt x="142266" y="1970674"/>
                  </a:lnTo>
                  <a:lnTo>
                    <a:pt x="109996" y="1935038"/>
                  </a:lnTo>
                  <a:lnTo>
                    <a:pt x="81601" y="1896678"/>
                  </a:lnTo>
                  <a:lnTo>
                    <a:pt x="57213" y="1855912"/>
                  </a:lnTo>
                  <a:lnTo>
                    <a:pt x="36965" y="1813059"/>
                  </a:lnTo>
                  <a:lnTo>
                    <a:pt x="20988" y="1768437"/>
                  </a:lnTo>
                  <a:lnTo>
                    <a:pt x="9414" y="1722366"/>
                  </a:lnTo>
                  <a:lnTo>
                    <a:pt x="2374" y="1675164"/>
                  </a:lnTo>
                  <a:lnTo>
                    <a:pt x="0" y="1627151"/>
                  </a:lnTo>
                  <a:lnTo>
                    <a:pt x="0" y="485761"/>
                  </a:lnTo>
                  <a:lnTo>
                    <a:pt x="2379" y="437746"/>
                  </a:lnTo>
                  <a:lnTo>
                    <a:pt x="9424" y="390546"/>
                  </a:lnTo>
                  <a:lnTo>
                    <a:pt x="21004" y="344477"/>
                  </a:lnTo>
                  <a:lnTo>
                    <a:pt x="36985" y="299859"/>
                  </a:lnTo>
                  <a:lnTo>
                    <a:pt x="57238" y="257010"/>
                  </a:lnTo>
                  <a:lnTo>
                    <a:pt x="81628" y="216250"/>
                  </a:lnTo>
                  <a:lnTo>
                    <a:pt x="110025" y="177895"/>
                  </a:lnTo>
                  <a:lnTo>
                    <a:pt x="142297" y="142265"/>
                  </a:lnTo>
                  <a:lnTo>
                    <a:pt x="177929" y="109998"/>
                  </a:lnTo>
                  <a:lnTo>
                    <a:pt x="216286" y="81605"/>
                  </a:lnTo>
                  <a:lnTo>
                    <a:pt x="257048" y="57218"/>
                  </a:lnTo>
                  <a:lnTo>
                    <a:pt x="299897" y="36970"/>
                  </a:lnTo>
                  <a:lnTo>
                    <a:pt x="344515" y="20993"/>
                  </a:lnTo>
                  <a:lnTo>
                    <a:pt x="390582" y="9418"/>
                  </a:lnTo>
                  <a:lnTo>
                    <a:pt x="437781" y="2377"/>
                  </a:lnTo>
                  <a:lnTo>
                    <a:pt x="485793" y="0"/>
                  </a:lnTo>
                </a:path>
              </a:pathLst>
            </a:custGeom>
            <a:ln w="95249">
              <a:solidFill>
                <a:srgbClr val="5316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49553" y="578072"/>
            <a:ext cx="9385048" cy="3498628"/>
          </a:xfrm>
          <a:custGeom>
            <a:avLst/>
            <a:gdLst/>
            <a:ahLst/>
            <a:cxnLst/>
            <a:rect l="l" t="t" r="r" b="b"/>
            <a:pathLst>
              <a:path w="10636885" h="2005964">
                <a:moveTo>
                  <a:pt x="10150612" y="2005367"/>
                </a:moveTo>
                <a:lnTo>
                  <a:pt x="485775" y="2005367"/>
                </a:lnTo>
                <a:lnTo>
                  <a:pt x="437762" y="2002990"/>
                </a:lnTo>
                <a:lnTo>
                  <a:pt x="390562" y="1995947"/>
                </a:lnTo>
                <a:lnTo>
                  <a:pt x="344494" y="1984370"/>
                </a:lnTo>
                <a:lnTo>
                  <a:pt x="299876" y="1968390"/>
                </a:lnTo>
                <a:lnTo>
                  <a:pt x="257028" y="1948140"/>
                </a:lnTo>
                <a:lnTo>
                  <a:pt x="216266" y="1923751"/>
                </a:lnTo>
                <a:lnTo>
                  <a:pt x="177911" y="1895356"/>
                </a:lnTo>
                <a:lnTo>
                  <a:pt x="142280" y="1863087"/>
                </a:lnTo>
                <a:lnTo>
                  <a:pt x="110010" y="1827456"/>
                </a:lnTo>
                <a:lnTo>
                  <a:pt x="81615" y="1789101"/>
                </a:lnTo>
                <a:lnTo>
                  <a:pt x="57227" y="1748339"/>
                </a:lnTo>
                <a:lnTo>
                  <a:pt x="36977" y="1705490"/>
                </a:lnTo>
                <a:lnTo>
                  <a:pt x="20997" y="1660873"/>
                </a:lnTo>
                <a:lnTo>
                  <a:pt x="9420" y="1614805"/>
                </a:lnTo>
                <a:lnTo>
                  <a:pt x="2377" y="1567605"/>
                </a:lnTo>
                <a:lnTo>
                  <a:pt x="0" y="1519592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0150612" y="0"/>
                </a:lnTo>
                <a:lnTo>
                  <a:pt x="10198625" y="2377"/>
                </a:lnTo>
                <a:lnTo>
                  <a:pt x="10245825" y="9420"/>
                </a:lnTo>
                <a:lnTo>
                  <a:pt x="10291893" y="20997"/>
                </a:lnTo>
                <a:lnTo>
                  <a:pt x="10336510" y="36977"/>
                </a:lnTo>
                <a:lnTo>
                  <a:pt x="10379359" y="57227"/>
                </a:lnTo>
                <a:lnTo>
                  <a:pt x="10420120" y="81615"/>
                </a:lnTo>
                <a:lnTo>
                  <a:pt x="10458476" y="110010"/>
                </a:lnTo>
                <a:lnTo>
                  <a:pt x="10494107" y="142280"/>
                </a:lnTo>
                <a:lnTo>
                  <a:pt x="10526376" y="177911"/>
                </a:lnTo>
                <a:lnTo>
                  <a:pt x="10554771" y="216266"/>
                </a:lnTo>
                <a:lnTo>
                  <a:pt x="10579160" y="257028"/>
                </a:lnTo>
                <a:lnTo>
                  <a:pt x="10599410" y="299876"/>
                </a:lnTo>
                <a:lnTo>
                  <a:pt x="10615389" y="344494"/>
                </a:lnTo>
                <a:lnTo>
                  <a:pt x="10626967" y="390562"/>
                </a:lnTo>
                <a:lnTo>
                  <a:pt x="10634010" y="437762"/>
                </a:lnTo>
                <a:lnTo>
                  <a:pt x="10636387" y="485775"/>
                </a:lnTo>
                <a:lnTo>
                  <a:pt x="10636387" y="1519592"/>
                </a:lnTo>
                <a:lnTo>
                  <a:pt x="10634010" y="1567605"/>
                </a:lnTo>
                <a:lnTo>
                  <a:pt x="10626967" y="1614805"/>
                </a:lnTo>
                <a:lnTo>
                  <a:pt x="10615389" y="1660873"/>
                </a:lnTo>
                <a:lnTo>
                  <a:pt x="10599410" y="1705490"/>
                </a:lnTo>
                <a:lnTo>
                  <a:pt x="10579160" y="1748339"/>
                </a:lnTo>
                <a:lnTo>
                  <a:pt x="10554771" y="1789101"/>
                </a:lnTo>
                <a:lnTo>
                  <a:pt x="10526376" y="1827456"/>
                </a:lnTo>
                <a:lnTo>
                  <a:pt x="10494107" y="1863087"/>
                </a:lnTo>
                <a:lnTo>
                  <a:pt x="10458476" y="1895356"/>
                </a:lnTo>
                <a:lnTo>
                  <a:pt x="10420120" y="1923751"/>
                </a:lnTo>
                <a:lnTo>
                  <a:pt x="10379359" y="1948140"/>
                </a:lnTo>
                <a:lnTo>
                  <a:pt x="10336510" y="1968390"/>
                </a:lnTo>
                <a:lnTo>
                  <a:pt x="10291893" y="1984370"/>
                </a:lnTo>
                <a:lnTo>
                  <a:pt x="10245825" y="1995947"/>
                </a:lnTo>
                <a:lnTo>
                  <a:pt x="10198625" y="2002990"/>
                </a:lnTo>
                <a:lnTo>
                  <a:pt x="10150612" y="2005367"/>
                </a:lnTo>
                <a:close/>
              </a:path>
            </a:pathLst>
          </a:custGeom>
          <a:solidFill>
            <a:srgbClr val="53168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206344" y="790473"/>
            <a:ext cx="1587531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40" dirty="0"/>
              <a:t>STEPS TO START</a:t>
            </a:r>
            <a:br>
              <a:rPr lang="en-US" spc="140" dirty="0"/>
            </a:br>
            <a:r>
              <a:rPr lang="en-US" spc="140" dirty="0"/>
              <a:t> THE TEST:</a:t>
            </a:r>
            <a:endParaRPr spc="26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D40FD29-CC54-4C3B-AABB-A6BB7A4C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9" y="5462587"/>
            <a:ext cx="4906651" cy="20488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041DFF4-4FE4-49C9-8237-6D78934CD2D4}"/>
              </a:ext>
            </a:extLst>
          </p:cNvPr>
          <p:cNvSpPr txBox="1"/>
          <p:nvPr/>
        </p:nvSpPr>
        <p:spPr>
          <a:xfrm>
            <a:off x="891404" y="5567265"/>
            <a:ext cx="44753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STEP 3</a:t>
            </a:r>
            <a:r>
              <a:rPr lang="en-US" sz="2500" dirty="0"/>
              <a:t>:</a:t>
            </a:r>
          </a:p>
          <a:p>
            <a:r>
              <a:rPr lang="en-US" sz="2500" dirty="0"/>
              <a:t>Beginning the Quiz:</a:t>
            </a:r>
          </a:p>
          <a:p>
            <a:r>
              <a:rPr lang="en-US" sz="2500" dirty="0"/>
              <a:t>After selecting the difficulty, click the "Start Quiz" button.</a:t>
            </a:r>
          </a:p>
          <a:p>
            <a:endParaRPr lang="en-US" sz="3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218B3E-A08C-4E14-B126-B1E766B27515}"/>
              </a:ext>
            </a:extLst>
          </p:cNvPr>
          <p:cNvSpPr txBox="1"/>
          <p:nvPr/>
        </p:nvSpPr>
        <p:spPr>
          <a:xfrm>
            <a:off x="6355807" y="7634907"/>
            <a:ext cx="457200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u="sng" dirty="0"/>
              <a:t>STEP 4</a:t>
            </a:r>
            <a:r>
              <a:rPr lang="en-US" sz="2300" dirty="0"/>
              <a:t>:</a:t>
            </a:r>
          </a:p>
          <a:p>
            <a:r>
              <a:rPr lang="en-US" sz="2400" dirty="0"/>
              <a:t>Quiz Completion:</a:t>
            </a:r>
          </a:p>
          <a:p>
            <a:r>
              <a:rPr lang="en-US" sz="2400" dirty="0"/>
              <a:t>The quiz ends when all questions are answered or time runs out.</a:t>
            </a:r>
          </a:p>
          <a:p>
            <a:endParaRPr lang="en-US" sz="1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3804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99" y="677715"/>
            <a:ext cx="16230600" cy="2005964"/>
          </a:xfrm>
          <a:custGeom>
            <a:avLst/>
            <a:gdLst/>
            <a:ahLst/>
            <a:cxnLst/>
            <a:rect l="l" t="t" r="r" b="b"/>
            <a:pathLst>
              <a:path w="16230600" h="2005964">
                <a:moveTo>
                  <a:pt x="15744825" y="2005367"/>
                </a:moveTo>
                <a:lnTo>
                  <a:pt x="485775" y="2005367"/>
                </a:lnTo>
                <a:lnTo>
                  <a:pt x="437762" y="2002990"/>
                </a:lnTo>
                <a:lnTo>
                  <a:pt x="390562" y="1995947"/>
                </a:lnTo>
                <a:lnTo>
                  <a:pt x="344494" y="1984370"/>
                </a:lnTo>
                <a:lnTo>
                  <a:pt x="299876" y="1968390"/>
                </a:lnTo>
                <a:lnTo>
                  <a:pt x="257028" y="1948140"/>
                </a:lnTo>
                <a:lnTo>
                  <a:pt x="216266" y="1923751"/>
                </a:lnTo>
                <a:lnTo>
                  <a:pt x="177911" y="1895356"/>
                </a:lnTo>
                <a:lnTo>
                  <a:pt x="142280" y="1863087"/>
                </a:lnTo>
                <a:lnTo>
                  <a:pt x="110010" y="1827456"/>
                </a:lnTo>
                <a:lnTo>
                  <a:pt x="81615" y="1789101"/>
                </a:lnTo>
                <a:lnTo>
                  <a:pt x="57227" y="1748339"/>
                </a:lnTo>
                <a:lnTo>
                  <a:pt x="36977" y="1705490"/>
                </a:lnTo>
                <a:lnTo>
                  <a:pt x="20997" y="1660873"/>
                </a:lnTo>
                <a:lnTo>
                  <a:pt x="9420" y="1614805"/>
                </a:lnTo>
                <a:lnTo>
                  <a:pt x="2377" y="1567605"/>
                </a:lnTo>
                <a:lnTo>
                  <a:pt x="0" y="1519592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5744825" y="0"/>
                </a:lnTo>
                <a:lnTo>
                  <a:pt x="15792838" y="2377"/>
                </a:lnTo>
                <a:lnTo>
                  <a:pt x="15840037" y="9420"/>
                </a:lnTo>
                <a:lnTo>
                  <a:pt x="15886105" y="20997"/>
                </a:lnTo>
                <a:lnTo>
                  <a:pt x="15930723" y="36977"/>
                </a:lnTo>
                <a:lnTo>
                  <a:pt x="15973572" y="57227"/>
                </a:lnTo>
                <a:lnTo>
                  <a:pt x="16014333" y="81615"/>
                </a:lnTo>
                <a:lnTo>
                  <a:pt x="16052689" y="110010"/>
                </a:lnTo>
                <a:lnTo>
                  <a:pt x="16088320" y="142280"/>
                </a:lnTo>
                <a:lnTo>
                  <a:pt x="16120589" y="177911"/>
                </a:lnTo>
                <a:lnTo>
                  <a:pt x="16148983" y="216266"/>
                </a:lnTo>
                <a:lnTo>
                  <a:pt x="16173372" y="257028"/>
                </a:lnTo>
                <a:lnTo>
                  <a:pt x="16193622" y="299876"/>
                </a:lnTo>
                <a:lnTo>
                  <a:pt x="16209602" y="344494"/>
                </a:lnTo>
                <a:lnTo>
                  <a:pt x="16221179" y="390562"/>
                </a:lnTo>
                <a:lnTo>
                  <a:pt x="16228222" y="437762"/>
                </a:lnTo>
                <a:lnTo>
                  <a:pt x="16230600" y="485775"/>
                </a:lnTo>
                <a:lnTo>
                  <a:pt x="16230600" y="1519592"/>
                </a:lnTo>
                <a:lnTo>
                  <a:pt x="16228222" y="1567605"/>
                </a:lnTo>
                <a:lnTo>
                  <a:pt x="16221179" y="1614805"/>
                </a:lnTo>
                <a:lnTo>
                  <a:pt x="16209602" y="1660873"/>
                </a:lnTo>
                <a:lnTo>
                  <a:pt x="16193622" y="1705490"/>
                </a:lnTo>
                <a:lnTo>
                  <a:pt x="16173372" y="1748339"/>
                </a:lnTo>
                <a:lnTo>
                  <a:pt x="16148983" y="1789101"/>
                </a:lnTo>
                <a:lnTo>
                  <a:pt x="16120589" y="1827456"/>
                </a:lnTo>
                <a:lnTo>
                  <a:pt x="16088320" y="1863087"/>
                </a:lnTo>
                <a:lnTo>
                  <a:pt x="16052689" y="1895356"/>
                </a:lnTo>
                <a:lnTo>
                  <a:pt x="16014333" y="1923751"/>
                </a:lnTo>
                <a:lnTo>
                  <a:pt x="15973572" y="1948140"/>
                </a:lnTo>
                <a:lnTo>
                  <a:pt x="15930723" y="1968390"/>
                </a:lnTo>
                <a:lnTo>
                  <a:pt x="15886105" y="1984370"/>
                </a:lnTo>
                <a:lnTo>
                  <a:pt x="15840037" y="1995947"/>
                </a:lnTo>
                <a:lnTo>
                  <a:pt x="15792838" y="2002990"/>
                </a:lnTo>
                <a:lnTo>
                  <a:pt x="15744825" y="2005367"/>
                </a:lnTo>
                <a:close/>
              </a:path>
            </a:pathLst>
          </a:custGeom>
          <a:solidFill>
            <a:srgbClr val="53168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33449" y="3023238"/>
            <a:ext cx="6210300" cy="6791325"/>
            <a:chOff x="933449" y="3023238"/>
            <a:chExt cx="6210300" cy="6791325"/>
          </a:xfrm>
        </p:grpSpPr>
        <p:sp>
          <p:nvSpPr>
            <p:cNvPr id="4" name="object 4"/>
            <p:cNvSpPr/>
            <p:nvPr/>
          </p:nvSpPr>
          <p:spPr>
            <a:xfrm>
              <a:off x="1028699" y="3118490"/>
              <a:ext cx="6020435" cy="6602095"/>
            </a:xfrm>
            <a:custGeom>
              <a:avLst/>
              <a:gdLst/>
              <a:ahLst/>
              <a:cxnLst/>
              <a:rect l="l" t="t" r="r" b="b"/>
              <a:pathLst>
                <a:path w="6020434" h="6602095">
                  <a:moveTo>
                    <a:pt x="5534511" y="6602024"/>
                  </a:moveTo>
                  <a:lnTo>
                    <a:pt x="485775" y="6602024"/>
                  </a:lnTo>
                  <a:lnTo>
                    <a:pt x="437762" y="6599647"/>
                  </a:lnTo>
                  <a:lnTo>
                    <a:pt x="390562" y="6592604"/>
                  </a:lnTo>
                  <a:lnTo>
                    <a:pt x="344494" y="6581026"/>
                  </a:lnTo>
                  <a:lnTo>
                    <a:pt x="299876" y="6565047"/>
                  </a:lnTo>
                  <a:lnTo>
                    <a:pt x="257028" y="6544797"/>
                  </a:lnTo>
                  <a:lnTo>
                    <a:pt x="216266" y="6520408"/>
                  </a:lnTo>
                  <a:lnTo>
                    <a:pt x="177911" y="6492013"/>
                  </a:lnTo>
                  <a:lnTo>
                    <a:pt x="142280" y="6459744"/>
                  </a:lnTo>
                  <a:lnTo>
                    <a:pt x="110010" y="6424113"/>
                  </a:lnTo>
                  <a:lnTo>
                    <a:pt x="81615" y="6385757"/>
                  </a:lnTo>
                  <a:lnTo>
                    <a:pt x="57227" y="6344996"/>
                  </a:lnTo>
                  <a:lnTo>
                    <a:pt x="36977" y="6302147"/>
                  </a:lnTo>
                  <a:lnTo>
                    <a:pt x="20997" y="6257530"/>
                  </a:lnTo>
                  <a:lnTo>
                    <a:pt x="9420" y="6211462"/>
                  </a:lnTo>
                  <a:lnTo>
                    <a:pt x="2377" y="6164262"/>
                  </a:lnTo>
                  <a:lnTo>
                    <a:pt x="0" y="6116249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5534511" y="0"/>
                  </a:lnTo>
                  <a:lnTo>
                    <a:pt x="5582523" y="2377"/>
                  </a:lnTo>
                  <a:lnTo>
                    <a:pt x="5629723" y="9420"/>
                  </a:lnTo>
                  <a:lnTo>
                    <a:pt x="5675791" y="20997"/>
                  </a:lnTo>
                  <a:lnTo>
                    <a:pt x="5720408" y="36977"/>
                  </a:lnTo>
                  <a:lnTo>
                    <a:pt x="5763257" y="57227"/>
                  </a:lnTo>
                  <a:lnTo>
                    <a:pt x="5804018" y="81615"/>
                  </a:lnTo>
                  <a:lnTo>
                    <a:pt x="5842374" y="110010"/>
                  </a:lnTo>
                  <a:lnTo>
                    <a:pt x="5878005" y="142280"/>
                  </a:lnTo>
                  <a:lnTo>
                    <a:pt x="5910275" y="177911"/>
                  </a:lnTo>
                  <a:lnTo>
                    <a:pt x="5938670" y="216266"/>
                  </a:lnTo>
                  <a:lnTo>
                    <a:pt x="5963058" y="257028"/>
                  </a:lnTo>
                  <a:lnTo>
                    <a:pt x="5983308" y="299876"/>
                  </a:lnTo>
                  <a:lnTo>
                    <a:pt x="5999288" y="344494"/>
                  </a:lnTo>
                  <a:lnTo>
                    <a:pt x="6010865" y="390562"/>
                  </a:lnTo>
                  <a:lnTo>
                    <a:pt x="6017908" y="437762"/>
                  </a:lnTo>
                  <a:lnTo>
                    <a:pt x="6020286" y="485774"/>
                  </a:lnTo>
                  <a:lnTo>
                    <a:pt x="6020286" y="6116249"/>
                  </a:lnTo>
                  <a:lnTo>
                    <a:pt x="6017908" y="6164262"/>
                  </a:lnTo>
                  <a:lnTo>
                    <a:pt x="6010865" y="6211462"/>
                  </a:lnTo>
                  <a:lnTo>
                    <a:pt x="5999288" y="6257530"/>
                  </a:lnTo>
                  <a:lnTo>
                    <a:pt x="5983308" y="6302147"/>
                  </a:lnTo>
                  <a:lnTo>
                    <a:pt x="5963058" y="6344996"/>
                  </a:lnTo>
                  <a:lnTo>
                    <a:pt x="5938670" y="6385757"/>
                  </a:lnTo>
                  <a:lnTo>
                    <a:pt x="5910275" y="6424113"/>
                  </a:lnTo>
                  <a:lnTo>
                    <a:pt x="5878005" y="6459744"/>
                  </a:lnTo>
                  <a:lnTo>
                    <a:pt x="5842374" y="6492013"/>
                  </a:lnTo>
                  <a:lnTo>
                    <a:pt x="5804018" y="6520408"/>
                  </a:lnTo>
                  <a:lnTo>
                    <a:pt x="5763257" y="6544797"/>
                  </a:lnTo>
                  <a:lnTo>
                    <a:pt x="5720408" y="6565047"/>
                  </a:lnTo>
                  <a:lnTo>
                    <a:pt x="5675791" y="6581026"/>
                  </a:lnTo>
                  <a:lnTo>
                    <a:pt x="5629723" y="6592604"/>
                  </a:lnTo>
                  <a:lnTo>
                    <a:pt x="5582523" y="6599647"/>
                  </a:lnTo>
                  <a:lnTo>
                    <a:pt x="5534511" y="6602024"/>
                  </a:lnTo>
                  <a:close/>
                </a:path>
              </a:pathLst>
            </a:custGeom>
            <a:solidFill>
              <a:srgbClr val="E7E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699" y="3118488"/>
              <a:ext cx="6019800" cy="6600825"/>
            </a:xfrm>
            <a:custGeom>
              <a:avLst/>
              <a:gdLst/>
              <a:ahLst/>
              <a:cxnLst/>
              <a:rect l="l" t="t" r="r" b="b"/>
              <a:pathLst>
                <a:path w="6019800" h="6600825">
                  <a:moveTo>
                    <a:pt x="6019768" y="6126062"/>
                  </a:moveTo>
                  <a:lnTo>
                    <a:pt x="6017911" y="6164246"/>
                  </a:lnTo>
                  <a:lnTo>
                    <a:pt x="6010869" y="6211450"/>
                  </a:lnTo>
                  <a:lnTo>
                    <a:pt x="5999291" y="6257522"/>
                  </a:lnTo>
                  <a:lnTo>
                    <a:pt x="5983311" y="6302143"/>
                  </a:lnTo>
                  <a:lnTo>
                    <a:pt x="5963059" y="6344996"/>
                  </a:lnTo>
                  <a:lnTo>
                    <a:pt x="5938668" y="6385761"/>
                  </a:lnTo>
                  <a:lnTo>
                    <a:pt x="5910270" y="6424119"/>
                  </a:lnTo>
                  <a:lnTo>
                    <a:pt x="5877997" y="6459753"/>
                  </a:lnTo>
                  <a:lnTo>
                    <a:pt x="5842361" y="6492024"/>
                  </a:lnTo>
                  <a:lnTo>
                    <a:pt x="5804002" y="6520419"/>
                  </a:lnTo>
                  <a:lnTo>
                    <a:pt x="5763236" y="6544808"/>
                  </a:lnTo>
                  <a:lnTo>
                    <a:pt x="5720383" y="6565057"/>
                  </a:lnTo>
                  <a:lnTo>
                    <a:pt x="5675762" y="6581035"/>
                  </a:lnTo>
                  <a:lnTo>
                    <a:pt x="5629691" y="6592610"/>
                  </a:lnTo>
                  <a:lnTo>
                    <a:pt x="5582488" y="6599650"/>
                  </a:lnTo>
                  <a:lnTo>
                    <a:pt x="5558737" y="6600798"/>
                  </a:lnTo>
                </a:path>
                <a:path w="6019800" h="6600825">
                  <a:moveTo>
                    <a:pt x="461548" y="6600813"/>
                  </a:moveTo>
                  <a:lnTo>
                    <a:pt x="390554" y="6592603"/>
                  </a:lnTo>
                  <a:lnTo>
                    <a:pt x="344484" y="6581024"/>
                  </a:lnTo>
                  <a:lnTo>
                    <a:pt x="299865" y="6565042"/>
                  </a:lnTo>
                  <a:lnTo>
                    <a:pt x="257016" y="6544790"/>
                  </a:lnTo>
                  <a:lnTo>
                    <a:pt x="216254" y="6520399"/>
                  </a:lnTo>
                  <a:lnTo>
                    <a:pt x="177898" y="6492002"/>
                  </a:lnTo>
                  <a:lnTo>
                    <a:pt x="142267" y="6459730"/>
                  </a:lnTo>
                  <a:lnTo>
                    <a:pt x="109999" y="6424097"/>
                  </a:lnTo>
                  <a:lnTo>
                    <a:pt x="81605" y="6385740"/>
                  </a:lnTo>
                  <a:lnTo>
                    <a:pt x="57218" y="6344976"/>
                  </a:lnTo>
                  <a:lnTo>
                    <a:pt x="36970" y="6302126"/>
                  </a:lnTo>
                  <a:lnTo>
                    <a:pt x="20992" y="6257508"/>
                  </a:lnTo>
                  <a:lnTo>
                    <a:pt x="9417" y="6211439"/>
                  </a:lnTo>
                  <a:lnTo>
                    <a:pt x="2376" y="6164240"/>
                  </a:lnTo>
                  <a:lnTo>
                    <a:pt x="0" y="6116227"/>
                  </a:lnTo>
                  <a:lnTo>
                    <a:pt x="0" y="485790"/>
                  </a:lnTo>
                  <a:lnTo>
                    <a:pt x="2375" y="437777"/>
                  </a:lnTo>
                  <a:lnTo>
                    <a:pt x="9417" y="390577"/>
                  </a:lnTo>
                  <a:lnTo>
                    <a:pt x="20993" y="344509"/>
                  </a:lnTo>
                  <a:lnTo>
                    <a:pt x="36972" y="299891"/>
                  </a:lnTo>
                  <a:lnTo>
                    <a:pt x="57221" y="257041"/>
                  </a:lnTo>
                  <a:lnTo>
                    <a:pt x="81608" y="216278"/>
                  </a:lnTo>
                  <a:lnTo>
                    <a:pt x="110003" y="177922"/>
                  </a:lnTo>
                  <a:lnTo>
                    <a:pt x="142272" y="142289"/>
                  </a:lnTo>
                  <a:lnTo>
                    <a:pt x="177903" y="110018"/>
                  </a:lnTo>
                  <a:lnTo>
                    <a:pt x="216259" y="81622"/>
                  </a:lnTo>
                  <a:lnTo>
                    <a:pt x="257020" y="57232"/>
                  </a:lnTo>
                  <a:lnTo>
                    <a:pt x="299870" y="36981"/>
                  </a:lnTo>
                  <a:lnTo>
                    <a:pt x="344489" y="21001"/>
                  </a:lnTo>
                  <a:lnTo>
                    <a:pt x="390558" y="9422"/>
                  </a:lnTo>
                  <a:lnTo>
                    <a:pt x="437758" y="2379"/>
                  </a:lnTo>
                  <a:lnTo>
                    <a:pt x="485772" y="1"/>
                  </a:lnTo>
                  <a:lnTo>
                    <a:pt x="5534475" y="0"/>
                  </a:lnTo>
                  <a:lnTo>
                    <a:pt x="5582490" y="2373"/>
                  </a:lnTo>
                  <a:lnTo>
                    <a:pt x="5629692" y="9414"/>
                  </a:lnTo>
                  <a:lnTo>
                    <a:pt x="5675763" y="20989"/>
                  </a:lnTo>
                  <a:lnTo>
                    <a:pt x="5720384" y="36967"/>
                  </a:lnTo>
                  <a:lnTo>
                    <a:pt x="5763237" y="57216"/>
                  </a:lnTo>
                  <a:lnTo>
                    <a:pt x="5804002" y="81605"/>
                  </a:lnTo>
                  <a:lnTo>
                    <a:pt x="5842361" y="110000"/>
                  </a:lnTo>
                  <a:lnTo>
                    <a:pt x="5877996" y="142271"/>
                  </a:lnTo>
                  <a:lnTo>
                    <a:pt x="5910268" y="177904"/>
                  </a:lnTo>
                  <a:lnTo>
                    <a:pt x="5938666" y="216262"/>
                  </a:lnTo>
                  <a:lnTo>
                    <a:pt x="5963057" y="257027"/>
                  </a:lnTo>
                  <a:lnTo>
                    <a:pt x="5983309" y="299879"/>
                  </a:lnTo>
                  <a:lnTo>
                    <a:pt x="5999289" y="344500"/>
                  </a:lnTo>
                  <a:lnTo>
                    <a:pt x="6010867" y="390572"/>
                  </a:lnTo>
                  <a:lnTo>
                    <a:pt x="6017909" y="437775"/>
                  </a:lnTo>
                  <a:lnTo>
                    <a:pt x="6019768" y="475964"/>
                  </a:lnTo>
                </a:path>
              </a:pathLst>
            </a:custGeom>
            <a:ln w="190499">
              <a:solidFill>
                <a:srgbClr val="5316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875094" y="2685616"/>
            <a:ext cx="10506710" cy="7152640"/>
            <a:chOff x="6661285" y="2794800"/>
            <a:chExt cx="10506710" cy="7152640"/>
          </a:xfrm>
        </p:grpSpPr>
        <p:sp>
          <p:nvSpPr>
            <p:cNvPr id="7" name="object 7"/>
            <p:cNvSpPr/>
            <p:nvPr/>
          </p:nvSpPr>
          <p:spPr>
            <a:xfrm>
              <a:off x="11052883" y="3118490"/>
              <a:ext cx="6020435" cy="6602095"/>
            </a:xfrm>
            <a:custGeom>
              <a:avLst/>
              <a:gdLst/>
              <a:ahLst/>
              <a:cxnLst/>
              <a:rect l="l" t="t" r="r" b="b"/>
              <a:pathLst>
                <a:path w="6020434" h="6602095">
                  <a:moveTo>
                    <a:pt x="5534511" y="6602024"/>
                  </a:moveTo>
                  <a:lnTo>
                    <a:pt x="485775" y="6602024"/>
                  </a:lnTo>
                  <a:lnTo>
                    <a:pt x="437762" y="6599647"/>
                  </a:lnTo>
                  <a:lnTo>
                    <a:pt x="390562" y="6592604"/>
                  </a:lnTo>
                  <a:lnTo>
                    <a:pt x="344494" y="6581026"/>
                  </a:lnTo>
                  <a:lnTo>
                    <a:pt x="299876" y="6565047"/>
                  </a:lnTo>
                  <a:lnTo>
                    <a:pt x="257028" y="6544797"/>
                  </a:lnTo>
                  <a:lnTo>
                    <a:pt x="216266" y="6520408"/>
                  </a:lnTo>
                  <a:lnTo>
                    <a:pt x="177911" y="6492013"/>
                  </a:lnTo>
                  <a:lnTo>
                    <a:pt x="142280" y="6459744"/>
                  </a:lnTo>
                  <a:lnTo>
                    <a:pt x="110010" y="6424113"/>
                  </a:lnTo>
                  <a:lnTo>
                    <a:pt x="81615" y="6385757"/>
                  </a:lnTo>
                  <a:lnTo>
                    <a:pt x="57227" y="6344996"/>
                  </a:lnTo>
                  <a:lnTo>
                    <a:pt x="36977" y="6302147"/>
                  </a:lnTo>
                  <a:lnTo>
                    <a:pt x="20997" y="6257530"/>
                  </a:lnTo>
                  <a:lnTo>
                    <a:pt x="9420" y="6211462"/>
                  </a:lnTo>
                  <a:lnTo>
                    <a:pt x="2377" y="6164262"/>
                  </a:lnTo>
                  <a:lnTo>
                    <a:pt x="0" y="6116249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5534511" y="0"/>
                  </a:lnTo>
                  <a:lnTo>
                    <a:pt x="5582524" y="2377"/>
                  </a:lnTo>
                  <a:lnTo>
                    <a:pt x="5629723" y="9420"/>
                  </a:lnTo>
                  <a:lnTo>
                    <a:pt x="5675791" y="20997"/>
                  </a:lnTo>
                  <a:lnTo>
                    <a:pt x="5720409" y="36977"/>
                  </a:lnTo>
                  <a:lnTo>
                    <a:pt x="5763258" y="57227"/>
                  </a:lnTo>
                  <a:lnTo>
                    <a:pt x="5804019" y="81615"/>
                  </a:lnTo>
                  <a:lnTo>
                    <a:pt x="5842375" y="110010"/>
                  </a:lnTo>
                  <a:lnTo>
                    <a:pt x="5878006" y="142280"/>
                  </a:lnTo>
                  <a:lnTo>
                    <a:pt x="5910275" y="177911"/>
                  </a:lnTo>
                  <a:lnTo>
                    <a:pt x="5938670" y="216266"/>
                  </a:lnTo>
                  <a:lnTo>
                    <a:pt x="5963059" y="257028"/>
                  </a:lnTo>
                  <a:lnTo>
                    <a:pt x="5983308" y="299876"/>
                  </a:lnTo>
                  <a:lnTo>
                    <a:pt x="5999288" y="344494"/>
                  </a:lnTo>
                  <a:lnTo>
                    <a:pt x="6010865" y="390562"/>
                  </a:lnTo>
                  <a:lnTo>
                    <a:pt x="6017909" y="437762"/>
                  </a:lnTo>
                  <a:lnTo>
                    <a:pt x="6020286" y="485774"/>
                  </a:lnTo>
                  <a:lnTo>
                    <a:pt x="6020286" y="6116249"/>
                  </a:lnTo>
                  <a:lnTo>
                    <a:pt x="6017909" y="6164262"/>
                  </a:lnTo>
                  <a:lnTo>
                    <a:pt x="6010865" y="6211462"/>
                  </a:lnTo>
                  <a:lnTo>
                    <a:pt x="5999288" y="6257530"/>
                  </a:lnTo>
                  <a:lnTo>
                    <a:pt x="5983308" y="6302147"/>
                  </a:lnTo>
                  <a:lnTo>
                    <a:pt x="5963059" y="6344996"/>
                  </a:lnTo>
                  <a:lnTo>
                    <a:pt x="5938670" y="6385757"/>
                  </a:lnTo>
                  <a:lnTo>
                    <a:pt x="5910275" y="6424113"/>
                  </a:lnTo>
                  <a:lnTo>
                    <a:pt x="5878006" y="6459744"/>
                  </a:lnTo>
                  <a:lnTo>
                    <a:pt x="5842375" y="6492013"/>
                  </a:lnTo>
                  <a:lnTo>
                    <a:pt x="5804019" y="6520408"/>
                  </a:lnTo>
                  <a:lnTo>
                    <a:pt x="5763258" y="6544797"/>
                  </a:lnTo>
                  <a:lnTo>
                    <a:pt x="5720409" y="6565047"/>
                  </a:lnTo>
                  <a:lnTo>
                    <a:pt x="5675791" y="6581026"/>
                  </a:lnTo>
                  <a:lnTo>
                    <a:pt x="5629723" y="6592604"/>
                  </a:lnTo>
                  <a:lnTo>
                    <a:pt x="5582524" y="6599647"/>
                  </a:lnTo>
                  <a:lnTo>
                    <a:pt x="5534511" y="6602024"/>
                  </a:lnTo>
                  <a:close/>
                </a:path>
              </a:pathLst>
            </a:custGeom>
            <a:solidFill>
              <a:srgbClr val="E7E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52882" y="3118488"/>
              <a:ext cx="6019800" cy="6600825"/>
            </a:xfrm>
            <a:custGeom>
              <a:avLst/>
              <a:gdLst/>
              <a:ahLst/>
              <a:cxnLst/>
              <a:rect l="l" t="t" r="r" b="b"/>
              <a:pathLst>
                <a:path w="6019800" h="6600825">
                  <a:moveTo>
                    <a:pt x="6019768" y="6126050"/>
                  </a:moveTo>
                  <a:lnTo>
                    <a:pt x="6017911" y="6164246"/>
                  </a:lnTo>
                  <a:lnTo>
                    <a:pt x="6010869" y="6211450"/>
                  </a:lnTo>
                  <a:lnTo>
                    <a:pt x="5999291" y="6257522"/>
                  </a:lnTo>
                  <a:lnTo>
                    <a:pt x="5983311" y="6302144"/>
                  </a:lnTo>
                  <a:lnTo>
                    <a:pt x="5963059" y="6344996"/>
                  </a:lnTo>
                  <a:lnTo>
                    <a:pt x="5938668" y="6385761"/>
                  </a:lnTo>
                  <a:lnTo>
                    <a:pt x="5910270" y="6424120"/>
                  </a:lnTo>
                  <a:lnTo>
                    <a:pt x="5877997" y="6459753"/>
                  </a:lnTo>
                  <a:lnTo>
                    <a:pt x="5842362" y="6492024"/>
                  </a:lnTo>
                  <a:lnTo>
                    <a:pt x="5804002" y="6520420"/>
                  </a:lnTo>
                  <a:lnTo>
                    <a:pt x="5763236" y="6544808"/>
                  </a:lnTo>
                  <a:lnTo>
                    <a:pt x="5720383" y="6565057"/>
                  </a:lnTo>
                  <a:lnTo>
                    <a:pt x="5675762" y="6581035"/>
                  </a:lnTo>
                  <a:lnTo>
                    <a:pt x="5629690" y="6592610"/>
                  </a:lnTo>
                  <a:lnTo>
                    <a:pt x="5582488" y="6599650"/>
                  </a:lnTo>
                  <a:lnTo>
                    <a:pt x="5558737" y="6600798"/>
                  </a:lnTo>
                </a:path>
                <a:path w="6019800" h="6600825">
                  <a:moveTo>
                    <a:pt x="461548" y="6600813"/>
                  </a:moveTo>
                  <a:lnTo>
                    <a:pt x="390554" y="6592603"/>
                  </a:lnTo>
                  <a:lnTo>
                    <a:pt x="344484" y="6581024"/>
                  </a:lnTo>
                  <a:lnTo>
                    <a:pt x="299865" y="6565042"/>
                  </a:lnTo>
                  <a:lnTo>
                    <a:pt x="257015" y="6544790"/>
                  </a:lnTo>
                  <a:lnTo>
                    <a:pt x="216253" y="6520399"/>
                  </a:lnTo>
                  <a:lnTo>
                    <a:pt x="177898" y="6492002"/>
                  </a:lnTo>
                  <a:lnTo>
                    <a:pt x="142267" y="6459730"/>
                  </a:lnTo>
                  <a:lnTo>
                    <a:pt x="109999" y="6424097"/>
                  </a:lnTo>
                  <a:lnTo>
                    <a:pt x="81605" y="6385739"/>
                  </a:lnTo>
                  <a:lnTo>
                    <a:pt x="57218" y="6344976"/>
                  </a:lnTo>
                  <a:lnTo>
                    <a:pt x="36970" y="6302126"/>
                  </a:lnTo>
                  <a:lnTo>
                    <a:pt x="20992" y="6257508"/>
                  </a:lnTo>
                  <a:lnTo>
                    <a:pt x="9417" y="6211439"/>
                  </a:lnTo>
                  <a:lnTo>
                    <a:pt x="2376" y="6164240"/>
                  </a:lnTo>
                  <a:lnTo>
                    <a:pt x="0" y="6116227"/>
                  </a:lnTo>
                  <a:lnTo>
                    <a:pt x="0" y="485790"/>
                  </a:lnTo>
                  <a:lnTo>
                    <a:pt x="2375" y="437777"/>
                  </a:lnTo>
                  <a:lnTo>
                    <a:pt x="9417" y="390577"/>
                  </a:lnTo>
                  <a:lnTo>
                    <a:pt x="20993" y="344509"/>
                  </a:lnTo>
                  <a:lnTo>
                    <a:pt x="36972" y="299891"/>
                  </a:lnTo>
                  <a:lnTo>
                    <a:pt x="57221" y="257041"/>
                  </a:lnTo>
                  <a:lnTo>
                    <a:pt x="81608" y="216278"/>
                  </a:lnTo>
                  <a:lnTo>
                    <a:pt x="110003" y="177922"/>
                  </a:lnTo>
                  <a:lnTo>
                    <a:pt x="142272" y="142289"/>
                  </a:lnTo>
                  <a:lnTo>
                    <a:pt x="177903" y="110018"/>
                  </a:lnTo>
                  <a:lnTo>
                    <a:pt x="216258" y="81622"/>
                  </a:lnTo>
                  <a:lnTo>
                    <a:pt x="257020" y="57232"/>
                  </a:lnTo>
                  <a:lnTo>
                    <a:pt x="299870" y="36981"/>
                  </a:lnTo>
                  <a:lnTo>
                    <a:pt x="344488" y="21001"/>
                  </a:lnTo>
                  <a:lnTo>
                    <a:pt x="390557" y="9422"/>
                  </a:lnTo>
                  <a:lnTo>
                    <a:pt x="437758" y="2379"/>
                  </a:lnTo>
                  <a:lnTo>
                    <a:pt x="485772" y="1"/>
                  </a:lnTo>
                  <a:lnTo>
                    <a:pt x="5534475" y="0"/>
                  </a:lnTo>
                  <a:lnTo>
                    <a:pt x="5582490" y="2373"/>
                  </a:lnTo>
                  <a:lnTo>
                    <a:pt x="5629692" y="9414"/>
                  </a:lnTo>
                  <a:lnTo>
                    <a:pt x="5675763" y="20989"/>
                  </a:lnTo>
                  <a:lnTo>
                    <a:pt x="5720384" y="36967"/>
                  </a:lnTo>
                  <a:lnTo>
                    <a:pt x="5763237" y="57216"/>
                  </a:lnTo>
                  <a:lnTo>
                    <a:pt x="5804002" y="81604"/>
                  </a:lnTo>
                  <a:lnTo>
                    <a:pt x="5842361" y="110000"/>
                  </a:lnTo>
                  <a:lnTo>
                    <a:pt x="5877996" y="142271"/>
                  </a:lnTo>
                  <a:lnTo>
                    <a:pt x="5910269" y="177904"/>
                  </a:lnTo>
                  <a:lnTo>
                    <a:pt x="5938667" y="216262"/>
                  </a:lnTo>
                  <a:lnTo>
                    <a:pt x="5963057" y="257027"/>
                  </a:lnTo>
                  <a:lnTo>
                    <a:pt x="5983309" y="299879"/>
                  </a:lnTo>
                  <a:lnTo>
                    <a:pt x="5999289" y="344500"/>
                  </a:lnTo>
                  <a:lnTo>
                    <a:pt x="6010867" y="390572"/>
                  </a:lnTo>
                  <a:lnTo>
                    <a:pt x="6017909" y="437775"/>
                  </a:lnTo>
                  <a:lnTo>
                    <a:pt x="6019768" y="475976"/>
                  </a:lnTo>
                </a:path>
              </a:pathLst>
            </a:custGeom>
            <a:ln w="190499">
              <a:solidFill>
                <a:srgbClr val="5316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285" y="2794800"/>
              <a:ext cx="4838699" cy="4695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3545" y="6680106"/>
              <a:ext cx="4676774" cy="326707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04358" y="1063153"/>
            <a:ext cx="1587531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0530">
              <a:spcBef>
                <a:spcPts val="100"/>
              </a:spcBef>
            </a:pPr>
            <a:r>
              <a:rPr lang="en-US" sz="8000" spc="-90" dirty="0"/>
              <a:t>While </a:t>
            </a:r>
            <a:r>
              <a:rPr lang="en-US" sz="8000" dirty="0"/>
              <a:t>Taking the </a:t>
            </a:r>
            <a:r>
              <a:rPr lang="en-US" sz="8000" dirty="0" err="1"/>
              <a:t>FinQuest</a:t>
            </a:r>
            <a:r>
              <a:rPr lang="en-US" sz="8000" dirty="0"/>
              <a:t> Test:</a:t>
            </a:r>
            <a:br>
              <a:rPr lang="en-US" dirty="0"/>
            </a:br>
            <a:endParaRPr spc="285" dirty="0"/>
          </a:p>
        </p:txBody>
      </p:sp>
      <p:sp>
        <p:nvSpPr>
          <p:cNvPr id="16" name="object 16"/>
          <p:cNvSpPr txBox="1"/>
          <p:nvPr/>
        </p:nvSpPr>
        <p:spPr>
          <a:xfrm>
            <a:off x="1566924" y="3550958"/>
            <a:ext cx="4777740" cy="57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Question Display: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Each question is displayed in the center of the window.</a:t>
            </a:r>
          </a:p>
          <a:p>
            <a:r>
              <a:rPr lang="en-US" sz="2500" dirty="0"/>
              <a:t>2. Answering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Four multiple-choice options are provided for each question.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Select your answer by clicking on the appropriate radio button.</a:t>
            </a:r>
          </a:p>
          <a:p>
            <a:r>
              <a:rPr lang="en-US" sz="2500" dirty="0"/>
              <a:t>3. Navigation: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Click the "Next" button to submit your answer and move to the next question.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must select an answer before proceeding to the next question.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887721" y="3825702"/>
            <a:ext cx="4777740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300" dirty="0"/>
              <a:t>4. Time Limit: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Each quiz has a 60-second time limit.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The remaining time is displayed in the top-right corner.</a:t>
            </a:r>
          </a:p>
          <a:p>
            <a:r>
              <a:rPr lang="en-US" sz="2300" dirty="0"/>
              <a:t>5. Audio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"Read Question" button: Click to hear the question read aloud.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"Read Options" button: Click to hear all answer options read aloud.</a:t>
            </a:r>
          </a:p>
          <a:p>
            <a:r>
              <a:rPr lang="en-US" sz="2300" dirty="0"/>
              <a:t>6. Feedback: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After each question, you'll receive immediate feedback.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649</Words>
  <Application>Microsoft Office PowerPoint</Application>
  <PresentationFormat>Custom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Agency FB</vt:lpstr>
      <vt:lpstr>Algerian</vt:lpstr>
      <vt:lpstr>Arial</vt:lpstr>
      <vt:lpstr>Calibri</vt:lpstr>
      <vt:lpstr>Edwardian Script ITC</vt:lpstr>
      <vt:lpstr>Juice ITC</vt:lpstr>
      <vt:lpstr>Tahoma</vt:lpstr>
      <vt:lpstr>Trebuchet MS</vt:lpstr>
      <vt:lpstr>Vivaldi</vt:lpstr>
      <vt:lpstr>Wingdings</vt:lpstr>
      <vt:lpstr>Office Theme</vt:lpstr>
      <vt:lpstr>FinQuest</vt:lpstr>
      <vt:lpstr>CONTENTS</vt:lpstr>
      <vt:lpstr>Acknowledgement </vt:lpstr>
      <vt:lpstr>ABOUT  ME</vt:lpstr>
      <vt:lpstr>My Internship Journey </vt:lpstr>
      <vt:lpstr>About My App:</vt:lpstr>
      <vt:lpstr>STEPS TO START  THE TEST: </vt:lpstr>
      <vt:lpstr>STEPS TO START  THE TEST:</vt:lpstr>
      <vt:lpstr>While Taking the FinQuest Test: </vt:lpstr>
      <vt:lpstr>PowerPoint Presentation</vt:lpstr>
      <vt:lpstr>PowerPoint Presentation</vt:lpstr>
      <vt:lpstr>TOOLKIT WALKTHROUGH: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Monthly Saving Plan Slides</dc:title>
  <dc:creator>Zainab Saeed</dc:creator>
  <cp:keywords>DAGVtEIMFgU,BAFUpeKi21s</cp:keywords>
  <cp:lastModifiedBy>HP</cp:lastModifiedBy>
  <cp:revision>9</cp:revision>
  <dcterms:created xsi:type="dcterms:W3CDTF">2024-11-06T12:43:26Z</dcterms:created>
  <dcterms:modified xsi:type="dcterms:W3CDTF">2024-11-26T11:35:45Z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2024-11-06T00:00:00Z</vt:filetime>
  </property>
  <property fmtid="{D5CDD505-2E9C-101B-9397-08002B2CF9AE}" pid="3" name="Creator">
    <vt:lpwstr>Canva</vt:lpwstr>
  </property>
  <property fmtid="{D5CDD505-2E9C-101B-9397-08002B2CF9AE}" pid="4" name="LastSaved">
    <vt:filetime>2024-11-06T00:00:00Z</vt:filetime>
  </property>
  <property fmtid="{D5CDD505-2E9C-101B-9397-08002B2CF9AE}" pid="5" name="Producer">
    <vt:lpwstr>Canva</vt:lpwstr>
  </property>
</Properties>
</file>